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 id="293" r:id="rId70"/>
    <p:sldId id="294" r:id="rId71"/>
    <p:sldId id="295" r:id="rId72"/>
    <p:sldId id="296" r:id="rId73"/>
    <p:sldId id="297" r:id="rId74"/>
    <p:sldId id="298" r:id="rId75"/>
    <p:sldId id="299" r:id="rId76"/>
    <p:sldId id="300" r:id="rId77"/>
    <p:sldId id="301" r:id="rId78"/>
    <p:sldId id="302" r:id="rId79"/>
    <p:sldId id="303" r:id="rId80"/>
    <p:sldId id="304" r:id="rId81"/>
    <p:sldId id="305" r:id="rId82"/>
    <p:sldId id="306" r:id="rId8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Neue Machina" charset="1" panose="00000500000000000000"/>
      <p:regular r:id="rId12"/>
    </p:embeddedFont>
    <p:embeddedFont>
      <p:font typeface="Neue Machina Light" charset="1" panose="00000400000000000000"/>
      <p:regular r:id="rId13"/>
    </p:embeddedFont>
    <p:embeddedFont>
      <p:font typeface="Neue Machina Ultra-Bold" charset="1" panose="00000900000000000000"/>
      <p:regular r:id="rId14"/>
    </p:embeddedFont>
    <p:embeddedFont>
      <p:font typeface="Mero Thai" charset="1" panose="00000500000000000000"/>
      <p:regular r:id="rId15"/>
    </p:embeddedFont>
    <p:embeddedFont>
      <p:font typeface="Mero Thai Bold" charset="1" panose="00000500000000000000"/>
      <p:regular r:id="rId16"/>
    </p:embeddedFont>
    <p:embeddedFont>
      <p:font typeface="Mero Thai Light" charset="1" panose="00000500000000000000"/>
      <p:regular r:id="rId17"/>
    </p:embeddedFont>
    <p:embeddedFont>
      <p:font typeface="Heebo" charset="1" panose="00000500000000000000"/>
      <p:regular r:id="rId18"/>
    </p:embeddedFont>
    <p:embeddedFont>
      <p:font typeface="Heebo Bold" charset="1" panose="00000800000000000000"/>
      <p:regular r:id="rId19"/>
    </p:embeddedFont>
    <p:embeddedFont>
      <p:font typeface="Heebo Thin" charset="1" panose="00000300000000000000"/>
      <p:regular r:id="rId20"/>
    </p:embeddedFont>
    <p:embeddedFont>
      <p:font typeface="Heebo Light" charset="1" panose="00000400000000000000"/>
      <p:regular r:id="rId21"/>
    </p:embeddedFont>
    <p:embeddedFont>
      <p:font typeface="Heebo Medium" charset="1" panose="00000600000000000000"/>
      <p:regular r:id="rId22"/>
    </p:embeddedFont>
    <p:embeddedFont>
      <p:font typeface="Heebo Ultra-Bold" charset="1" panose="00000900000000000000"/>
      <p:regular r:id="rId23"/>
    </p:embeddedFont>
    <p:embeddedFont>
      <p:font typeface="Heebo Heavy" charset="1" panose="00000A00000000000000"/>
      <p:regular r:id="rId24"/>
    </p:embeddedFont>
    <p:embeddedFont>
      <p:font typeface="Open Sans" charset="1" panose="020B0606030504020204"/>
      <p:regular r:id="rId25"/>
    </p:embeddedFont>
    <p:embeddedFont>
      <p:font typeface="Open Sans Bold" charset="1" panose="020B0806030504020204"/>
      <p:regular r:id="rId26"/>
    </p:embeddedFont>
    <p:embeddedFont>
      <p:font typeface="Open Sans Italics" charset="1" panose="020B0606030504020204"/>
      <p:regular r:id="rId27"/>
    </p:embeddedFont>
    <p:embeddedFont>
      <p:font typeface="Open Sans Bold Italics" charset="1" panose="020B0806030504020204"/>
      <p:regular r:id="rId28"/>
    </p:embeddedFont>
    <p:embeddedFont>
      <p:font typeface="Open Sans Light" charset="1" panose="020B0306030504020204"/>
      <p:regular r:id="rId29"/>
    </p:embeddedFont>
    <p:embeddedFont>
      <p:font typeface="Open Sans Light Italics" charset="1" panose="020B0306030504020204"/>
      <p:regular r:id="rId30"/>
    </p:embeddedFont>
    <p:embeddedFont>
      <p:font typeface="Open Sans Ultra-Bold" charset="1" panose="00000000000000000000"/>
      <p:regular r:id="rId31"/>
    </p:embeddedFont>
    <p:embeddedFont>
      <p:font typeface="Open Sans Ultra-Bold Italics"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54" Target="slides/slide22.xml" Type="http://schemas.openxmlformats.org/officeDocument/2006/relationships/slide"/><Relationship Id="rId55" Target="slides/slide23.xml" Type="http://schemas.openxmlformats.org/officeDocument/2006/relationships/slide"/><Relationship Id="rId56" Target="slides/slide24.xml" Type="http://schemas.openxmlformats.org/officeDocument/2006/relationships/slide"/><Relationship Id="rId57" Target="slides/slide25.xml" Type="http://schemas.openxmlformats.org/officeDocument/2006/relationships/slide"/><Relationship Id="rId58" Target="slides/slide26.xml" Type="http://schemas.openxmlformats.org/officeDocument/2006/relationships/slide"/><Relationship Id="rId59" Target="slides/slide27.xml" Type="http://schemas.openxmlformats.org/officeDocument/2006/relationships/slide"/><Relationship Id="rId6" Target="fonts/font6.fntdata" Type="http://schemas.openxmlformats.org/officeDocument/2006/relationships/font"/><Relationship Id="rId60" Target="slides/slide28.xml" Type="http://schemas.openxmlformats.org/officeDocument/2006/relationships/slide"/><Relationship Id="rId61" Target="slides/slide29.xml" Type="http://schemas.openxmlformats.org/officeDocument/2006/relationships/slide"/><Relationship Id="rId62" Target="slides/slide30.xml" Type="http://schemas.openxmlformats.org/officeDocument/2006/relationships/slide"/><Relationship Id="rId63" Target="slides/slide31.xml" Type="http://schemas.openxmlformats.org/officeDocument/2006/relationships/slide"/><Relationship Id="rId64" Target="slides/slide32.xml" Type="http://schemas.openxmlformats.org/officeDocument/2006/relationships/slide"/><Relationship Id="rId65" Target="slides/slide33.xml" Type="http://schemas.openxmlformats.org/officeDocument/2006/relationships/slide"/><Relationship Id="rId66" Target="slides/slide34.xml" Type="http://schemas.openxmlformats.org/officeDocument/2006/relationships/slide"/><Relationship Id="rId67" Target="slides/slide35.xml" Type="http://schemas.openxmlformats.org/officeDocument/2006/relationships/slide"/><Relationship Id="rId68" Target="slides/slide36.xml" Type="http://schemas.openxmlformats.org/officeDocument/2006/relationships/slide"/><Relationship Id="rId69" Target="slides/slide37.xml" Type="http://schemas.openxmlformats.org/officeDocument/2006/relationships/slide"/><Relationship Id="rId7" Target="fonts/font7.fntdata" Type="http://schemas.openxmlformats.org/officeDocument/2006/relationships/font"/><Relationship Id="rId70" Target="slides/slide38.xml" Type="http://schemas.openxmlformats.org/officeDocument/2006/relationships/slide"/><Relationship Id="rId71" Target="slides/slide39.xml" Type="http://schemas.openxmlformats.org/officeDocument/2006/relationships/slide"/><Relationship Id="rId72" Target="slides/slide40.xml" Type="http://schemas.openxmlformats.org/officeDocument/2006/relationships/slide"/><Relationship Id="rId73" Target="slides/slide41.xml" Type="http://schemas.openxmlformats.org/officeDocument/2006/relationships/slide"/><Relationship Id="rId74" Target="slides/slide42.xml" Type="http://schemas.openxmlformats.org/officeDocument/2006/relationships/slide"/><Relationship Id="rId75" Target="slides/slide43.xml" Type="http://schemas.openxmlformats.org/officeDocument/2006/relationships/slide"/><Relationship Id="rId76" Target="slides/slide44.xml" Type="http://schemas.openxmlformats.org/officeDocument/2006/relationships/slide"/><Relationship Id="rId77" Target="slides/slide45.xml" Type="http://schemas.openxmlformats.org/officeDocument/2006/relationships/slide"/><Relationship Id="rId78" Target="slides/slide46.xml" Type="http://schemas.openxmlformats.org/officeDocument/2006/relationships/slide"/><Relationship Id="rId79" Target="slides/slide47.xml" Type="http://schemas.openxmlformats.org/officeDocument/2006/relationships/slide"/><Relationship Id="rId8" Target="fonts/font8.fntdata" Type="http://schemas.openxmlformats.org/officeDocument/2006/relationships/font"/><Relationship Id="rId80" Target="slides/slide48.xml" Type="http://schemas.openxmlformats.org/officeDocument/2006/relationships/slide"/><Relationship Id="rId81" Target="slides/slide49.xml" Type="http://schemas.openxmlformats.org/officeDocument/2006/relationships/slide"/><Relationship Id="rId82" Target="slides/slide50.xml" Type="http://schemas.openxmlformats.org/officeDocument/2006/relationships/slide"/><Relationship Id="rId83" Target="slides/slide51.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slide21.xml" Type="http://schemas.openxmlformats.org/officeDocument/2006/relationships/slide"/><Relationship Id="rId3" Target="slide4.xml" Type="http://schemas.openxmlformats.org/officeDocument/2006/relationships/slide"/><Relationship Id="rId4" Target="slide24.xml" Type="http://schemas.openxmlformats.org/officeDocument/2006/relationships/slide"/><Relationship Id="rId5" Target="slide25.xml" Type="http://schemas.openxmlformats.org/officeDocument/2006/relationships/slide"/><Relationship Id="rId6" Target="slide28.xml" Type="http://schemas.openxmlformats.org/officeDocument/2006/relationships/slide"/><Relationship Id="rId7" Target="slide31.xml" Type="http://schemas.openxmlformats.org/officeDocument/2006/relationships/slid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7.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4.png" Type="http://schemas.openxmlformats.org/officeDocument/2006/relationships/image"/><Relationship Id="rId4" Target="../media/image4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43.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 Id="rId3" Target="../media/image61.jpeg" Type="http://schemas.openxmlformats.org/officeDocument/2006/relationships/image"/><Relationship Id="rId4" Target="../media/image62.jpe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14" Target="../media/image75.png" Type="http://schemas.openxmlformats.org/officeDocument/2006/relationships/image"/><Relationship Id="rId15" Target="../media/image76.svg" Type="http://schemas.openxmlformats.org/officeDocument/2006/relationships/image"/><Relationship Id="rId16" Target="../media/image77.png" Type="http://schemas.openxmlformats.org/officeDocument/2006/relationships/image"/><Relationship Id="rId17" Target="../media/image78.svg" Type="http://schemas.openxmlformats.org/officeDocument/2006/relationships/image"/><Relationship Id="rId18" Target="../media/image79.png" Type="http://schemas.openxmlformats.org/officeDocument/2006/relationships/image"/><Relationship Id="rId19" Target="../media/image80.svg" Type="http://schemas.openxmlformats.org/officeDocument/2006/relationships/image"/><Relationship Id="rId2" Target="../media/image63.png" Type="http://schemas.openxmlformats.org/officeDocument/2006/relationships/image"/><Relationship Id="rId20" Target="../media/image81.png" Type="http://schemas.openxmlformats.org/officeDocument/2006/relationships/image"/><Relationship Id="rId21" Target="../media/image82.svg" Type="http://schemas.openxmlformats.org/officeDocument/2006/relationships/image"/><Relationship Id="rId22" Target="../media/image83.png" Type="http://schemas.openxmlformats.org/officeDocument/2006/relationships/image"/><Relationship Id="rId23" Target="../media/image84.svg" Type="http://schemas.openxmlformats.org/officeDocument/2006/relationships/image"/><Relationship Id="rId24" Target="../media/image85.png" Type="http://schemas.openxmlformats.org/officeDocument/2006/relationships/image"/><Relationship Id="rId25" Target="../media/image86.svg" Type="http://schemas.openxmlformats.org/officeDocument/2006/relationships/image"/><Relationship Id="rId26" Target="../media/image87.png" Type="http://schemas.openxmlformats.org/officeDocument/2006/relationships/image"/><Relationship Id="rId27" Target="../media/image88.svg" Type="http://schemas.openxmlformats.org/officeDocument/2006/relationships/image"/><Relationship Id="rId28" Target="../media/image89.png" Type="http://schemas.openxmlformats.org/officeDocument/2006/relationships/image"/><Relationship Id="rId29" Target="../media/image90.svg" Type="http://schemas.openxmlformats.org/officeDocument/2006/relationships/image"/><Relationship Id="rId3" Target="../media/image64.svg" Type="http://schemas.openxmlformats.org/officeDocument/2006/relationships/image"/><Relationship Id="rId30" Target="../media/image91.png" Type="http://schemas.openxmlformats.org/officeDocument/2006/relationships/image"/><Relationship Id="rId31" Target="../media/image92.svg" Type="http://schemas.openxmlformats.org/officeDocument/2006/relationships/image"/><Relationship Id="rId32" Target="../media/image93.png" Type="http://schemas.openxmlformats.org/officeDocument/2006/relationships/image"/><Relationship Id="rId33" Target="../media/image94.svg" Type="http://schemas.openxmlformats.org/officeDocument/2006/relationships/image"/><Relationship Id="rId34" Target="../media/image95.png" Type="http://schemas.openxmlformats.org/officeDocument/2006/relationships/image"/><Relationship Id="rId35" Target="../media/image96.svg" Type="http://schemas.openxmlformats.org/officeDocument/2006/relationships/image"/><Relationship Id="rId36" Target="../media/image97.png" Type="http://schemas.openxmlformats.org/officeDocument/2006/relationships/image"/><Relationship Id="rId37" Target="../media/image98.svg" Type="http://schemas.openxmlformats.org/officeDocument/2006/relationships/image"/><Relationship Id="rId38" Target="../media/image99.png" Type="http://schemas.openxmlformats.org/officeDocument/2006/relationships/image"/><Relationship Id="rId39" Target="../media/image100.svg" Type="http://schemas.openxmlformats.org/officeDocument/2006/relationships/image"/><Relationship Id="rId4" Target="../media/image65.png" Type="http://schemas.openxmlformats.org/officeDocument/2006/relationships/image"/><Relationship Id="rId40" Target="../media/image101.png" Type="http://schemas.openxmlformats.org/officeDocument/2006/relationships/image"/><Relationship Id="rId41" Target="../media/image102.svg" Type="http://schemas.openxmlformats.org/officeDocument/2006/relationships/image"/><Relationship Id="rId42" Target="../media/image103.png" Type="http://schemas.openxmlformats.org/officeDocument/2006/relationships/image"/><Relationship Id="rId43" Target="../media/image104.svg" Type="http://schemas.openxmlformats.org/officeDocument/2006/relationships/image"/><Relationship Id="rId44" Target="../media/image105.png" Type="http://schemas.openxmlformats.org/officeDocument/2006/relationships/image"/><Relationship Id="rId45" Target="../media/image106.svg" Type="http://schemas.openxmlformats.org/officeDocument/2006/relationships/image"/><Relationship Id="rId46" Target="../media/image107.png" Type="http://schemas.openxmlformats.org/officeDocument/2006/relationships/image"/><Relationship Id="rId47" Target="../media/image108.svg" Type="http://schemas.openxmlformats.org/officeDocument/2006/relationships/image"/><Relationship Id="rId48" Target="../media/image109.png" Type="http://schemas.openxmlformats.org/officeDocument/2006/relationships/image"/><Relationship Id="rId49" Target="../media/image110.svg" Type="http://schemas.openxmlformats.org/officeDocument/2006/relationships/image"/><Relationship Id="rId5" Target="../media/image66.svg" Type="http://schemas.openxmlformats.org/officeDocument/2006/relationships/image"/><Relationship Id="rId50" Target="../media/image111.png" Type="http://schemas.openxmlformats.org/officeDocument/2006/relationships/image"/><Relationship Id="rId51" Target="../media/image112.svg" Type="http://schemas.openxmlformats.org/officeDocument/2006/relationships/image"/><Relationship Id="rId52" Target="../media/image113.png" Type="http://schemas.openxmlformats.org/officeDocument/2006/relationships/image"/><Relationship Id="rId53" Target="../media/image114.svg" Type="http://schemas.openxmlformats.org/officeDocument/2006/relationships/image"/><Relationship Id="rId54" Target="../media/image115.png" Type="http://schemas.openxmlformats.org/officeDocument/2006/relationships/image"/><Relationship Id="rId55" Target="../media/image116.svg" Type="http://schemas.openxmlformats.org/officeDocument/2006/relationships/image"/><Relationship Id="rId56" Target="../media/image117.png" Type="http://schemas.openxmlformats.org/officeDocument/2006/relationships/image"/><Relationship Id="rId57" Target="../media/image118.svg" Type="http://schemas.openxmlformats.org/officeDocument/2006/relationships/image"/><Relationship Id="rId58" Target="../media/image119.png" Type="http://schemas.openxmlformats.org/officeDocument/2006/relationships/image"/><Relationship Id="rId59" Target="../media/image120.svg" Type="http://schemas.openxmlformats.org/officeDocument/2006/relationships/image"/><Relationship Id="rId6" Target="../media/image67.png" Type="http://schemas.openxmlformats.org/officeDocument/2006/relationships/image"/><Relationship Id="rId60" Target="../media/image121.png" Type="http://schemas.openxmlformats.org/officeDocument/2006/relationships/image"/><Relationship Id="rId61" Target="../media/image122.sv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1.png" Type="http://schemas.openxmlformats.org/officeDocument/2006/relationships/image"/><Relationship Id="rId11" Target="../media/image132.svg" Type="http://schemas.openxmlformats.org/officeDocument/2006/relationships/image"/><Relationship Id="rId2" Target="../media/image123.png" Type="http://schemas.openxmlformats.org/officeDocument/2006/relationships/image"/><Relationship Id="rId3" Target="../media/image124.svg" Type="http://schemas.openxmlformats.org/officeDocument/2006/relationships/image"/><Relationship Id="rId4" Target="../media/image125.png" Type="http://schemas.openxmlformats.org/officeDocument/2006/relationships/image"/><Relationship Id="rId5" Target="../media/image126.svg" Type="http://schemas.openxmlformats.org/officeDocument/2006/relationships/image"/><Relationship Id="rId6" Target="../media/image127.png" Type="http://schemas.openxmlformats.org/officeDocument/2006/relationships/image"/><Relationship Id="rId7" Target="../media/image128.svg" Type="http://schemas.openxmlformats.org/officeDocument/2006/relationships/image"/><Relationship Id="rId8" Target="../media/image129.png" Type="http://schemas.openxmlformats.org/officeDocument/2006/relationships/image"/><Relationship Id="rId9" Target="../media/image13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6.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 Id="rId3" Target="../media/image124.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 Id="rId3" Target="../media/image124.svg" Type="http://schemas.openxmlformats.org/officeDocument/2006/relationships/image"/><Relationship Id="rId4" Target="../media/image133.jpe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4.jpeg" Type="http://schemas.openxmlformats.org/officeDocument/2006/relationships/image"/><Relationship Id="rId3" Target="../media/image125.png" Type="http://schemas.openxmlformats.org/officeDocument/2006/relationships/image"/><Relationship Id="rId4" Target="../media/image126.svg" Type="http://schemas.openxmlformats.org/officeDocument/2006/relationships/image"/><Relationship Id="rId5" Target="../media/image127.png" Type="http://schemas.openxmlformats.org/officeDocument/2006/relationships/image"/><Relationship Id="rId6" Target="../media/image128.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5.png" Type="http://schemas.openxmlformats.org/officeDocument/2006/relationships/image"/><Relationship Id="rId3" Target="../media/image125.png" Type="http://schemas.openxmlformats.org/officeDocument/2006/relationships/image"/><Relationship Id="rId4" Target="../media/image126.svg" Type="http://schemas.openxmlformats.org/officeDocument/2006/relationships/image"/><Relationship Id="rId5" Target="../media/image123.png" Type="http://schemas.openxmlformats.org/officeDocument/2006/relationships/image"/><Relationship Id="rId6" Target="../media/image124.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 Id="rId3" Target="../media/image124.svg" Type="http://schemas.openxmlformats.org/officeDocument/2006/relationships/image"/><Relationship Id="rId4" Target="../media/image136.png" Type="http://schemas.openxmlformats.org/officeDocument/2006/relationships/image"/><Relationship Id="rId5" Target="../media/image137.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8.png" Type="http://schemas.openxmlformats.org/officeDocument/2006/relationships/image"/><Relationship Id="rId3" Target="../media/image139.svg" Type="http://schemas.openxmlformats.org/officeDocument/2006/relationships/image"/><Relationship Id="rId4" Target="../media/image140.png" Type="http://schemas.openxmlformats.org/officeDocument/2006/relationships/image"/><Relationship Id="rId5" Target="../media/image141.svg" Type="http://schemas.openxmlformats.org/officeDocument/2006/relationships/image"/><Relationship Id="rId6" Target="../media/image142.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 Id="rId3" Target="../media/image124.svg" Type="http://schemas.openxmlformats.org/officeDocument/2006/relationships/image"/><Relationship Id="rId4" Target="../media/image143.png" Type="http://schemas.openxmlformats.org/officeDocument/2006/relationships/image"/><Relationship Id="rId5" Target="../media/image144.png" Type="http://schemas.openxmlformats.org/officeDocument/2006/relationships/image"/><Relationship Id="rId6" Target="../media/image145.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 Id="rId3" Target="../media/image124.sv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6.jpeg" Type="http://schemas.openxmlformats.org/officeDocument/2006/relationships/image"/><Relationship Id="rId3" Target="../media/image123.png" Type="http://schemas.openxmlformats.org/officeDocument/2006/relationships/image"/><Relationship Id="rId4" Target="../media/image124.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3.png" Type="http://schemas.openxmlformats.org/officeDocument/2006/relationships/image"/><Relationship Id="rId11" Target="../media/image154.svg" Type="http://schemas.openxmlformats.org/officeDocument/2006/relationships/image"/><Relationship Id="rId2" Target="../media/image123.png" Type="http://schemas.openxmlformats.org/officeDocument/2006/relationships/image"/><Relationship Id="rId3" Target="../media/image124.svg" Type="http://schemas.openxmlformats.org/officeDocument/2006/relationships/image"/><Relationship Id="rId4" Target="../media/image147.png" Type="http://schemas.openxmlformats.org/officeDocument/2006/relationships/image"/><Relationship Id="rId5" Target="../media/image148.svg" Type="http://schemas.openxmlformats.org/officeDocument/2006/relationships/image"/><Relationship Id="rId6" Target="../media/image149.png" Type="http://schemas.openxmlformats.org/officeDocument/2006/relationships/image"/><Relationship Id="rId7" Target="../media/image150.svg" Type="http://schemas.openxmlformats.org/officeDocument/2006/relationships/image"/><Relationship Id="rId8" Target="../media/image151.png" Type="http://schemas.openxmlformats.org/officeDocument/2006/relationships/image"/><Relationship Id="rId9" Target="../media/image15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slide4.xml" Type="http://schemas.openxmlformats.org/officeDocument/2006/relationships/slide"/><Relationship Id="rId4" Target="slide24.xml" Type="http://schemas.openxmlformats.org/officeDocument/2006/relationships/slide"/><Relationship Id="rId5" Target="slide25.xml" Type="http://schemas.openxmlformats.org/officeDocument/2006/relationships/slide"/><Relationship Id="rId6" Target="slide28.xml" Type="http://schemas.openxmlformats.org/officeDocument/2006/relationships/slide"/><Relationship Id="rId7" Target="../media/image10.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5.jpeg" Type="http://schemas.openxmlformats.org/officeDocument/2006/relationships/image"/><Relationship Id="rId3" Target="../media/image156.jpeg" Type="http://schemas.openxmlformats.org/officeDocument/2006/relationships/image"/><Relationship Id="rId4" Target="../media/image123.png" Type="http://schemas.openxmlformats.org/officeDocument/2006/relationships/image"/><Relationship Id="rId5" Target="../media/image124.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slide21.xml" Type="http://schemas.openxmlformats.org/officeDocument/2006/relationships/slid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356931" y="6245772"/>
            <a:ext cx="7356500" cy="6501307"/>
          </a:xfrm>
          <a:custGeom>
            <a:avLst/>
            <a:gdLst/>
            <a:ahLst/>
            <a:cxnLst/>
            <a:rect r="r" b="b" t="t" l="l"/>
            <a:pathLst>
              <a:path h="6501307" w="7356500">
                <a:moveTo>
                  <a:pt x="0" y="0"/>
                </a:moveTo>
                <a:lnTo>
                  <a:pt x="7356500" y="0"/>
                </a:lnTo>
                <a:lnTo>
                  <a:pt x="7356500" y="6501307"/>
                </a:lnTo>
                <a:lnTo>
                  <a:pt x="0" y="6501307"/>
                </a:lnTo>
                <a:lnTo>
                  <a:pt x="0" y="0"/>
                </a:lnTo>
                <a:close/>
              </a:path>
            </a:pathLst>
          </a:custGeom>
          <a:blipFill>
            <a:blip r:embed="rId2"/>
            <a:stretch>
              <a:fillRect l="0" t="0" r="0" b="0"/>
            </a:stretch>
          </a:blipFill>
        </p:spPr>
      </p:sp>
      <p:sp>
        <p:nvSpPr>
          <p:cNvPr name="TextBox 3" id="3"/>
          <p:cNvSpPr txBox="true"/>
          <p:nvPr/>
        </p:nvSpPr>
        <p:spPr>
          <a:xfrm rot="0">
            <a:off x="1028700" y="8635365"/>
            <a:ext cx="11512967" cy="622935"/>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EFEFEF"/>
                </a:solidFill>
                <a:latin typeface="Neue Machina Light"/>
              </a:rPr>
              <a:t>— Include a credit or citation</a:t>
            </a:r>
          </a:p>
        </p:txBody>
      </p:sp>
      <p:sp>
        <p:nvSpPr>
          <p:cNvPr name="TextBox 4" id="4"/>
          <p:cNvSpPr txBox="true"/>
          <p:nvPr/>
        </p:nvSpPr>
        <p:spPr>
          <a:xfrm rot="0">
            <a:off x="1028700" y="1098385"/>
            <a:ext cx="16006481" cy="2876550"/>
          </a:xfrm>
          <a:prstGeom prst="rect">
            <a:avLst/>
          </a:prstGeom>
        </p:spPr>
        <p:txBody>
          <a:bodyPr anchor="t" rtlCol="false" tIns="0" lIns="0" bIns="0" rIns="0">
            <a:spAutoFit/>
          </a:bodyPr>
          <a:lstStyle/>
          <a:p>
            <a:pPr marL="0" indent="0" lvl="0">
              <a:lnSpc>
                <a:spcPts val="10559"/>
              </a:lnSpc>
            </a:pPr>
            <a:r>
              <a:rPr lang="en-US" sz="8799">
                <a:solidFill>
                  <a:srgbClr val="EFEFEF"/>
                </a:solidFill>
                <a:latin typeface="Mero Thai"/>
              </a:rPr>
              <a:t>Write an original statement or inspiring quote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876300"/>
            <a:ext cx="4752978" cy="3438525"/>
          </a:xfrm>
          <a:prstGeom prst="rect">
            <a:avLst/>
          </a:prstGeom>
        </p:spPr>
        <p:txBody>
          <a:bodyPr anchor="t" rtlCol="false" tIns="0" lIns="0" bIns="0" rIns="0">
            <a:spAutoFit/>
          </a:bodyPr>
          <a:lstStyle/>
          <a:p>
            <a:pPr marL="0" indent="0" lvl="0">
              <a:lnSpc>
                <a:spcPts val="8640"/>
              </a:lnSpc>
              <a:spcBef>
                <a:spcPct val="0"/>
              </a:spcBef>
            </a:pPr>
            <a:r>
              <a:rPr lang="en-US" sz="7200" u="none">
                <a:solidFill>
                  <a:srgbClr val="EFEFEF"/>
                </a:solidFill>
                <a:latin typeface="Mero Thai"/>
              </a:rPr>
              <a:t>Write your topic</a:t>
            </a:r>
          </a:p>
          <a:p>
            <a:pPr marL="0" indent="0" lvl="0">
              <a:lnSpc>
                <a:spcPts val="8640"/>
              </a:lnSpc>
              <a:spcBef>
                <a:spcPct val="0"/>
              </a:spcBef>
            </a:pPr>
            <a:r>
              <a:rPr lang="en-US" sz="7200" u="none">
                <a:solidFill>
                  <a:srgbClr val="EFEFEF"/>
                </a:solidFill>
                <a:latin typeface="Mero Thai"/>
              </a:rPr>
              <a:t>or idea</a:t>
            </a:r>
          </a:p>
        </p:txBody>
      </p:sp>
      <p:grpSp>
        <p:nvGrpSpPr>
          <p:cNvPr name="Group 3" id="3"/>
          <p:cNvGrpSpPr/>
          <p:nvPr/>
        </p:nvGrpSpPr>
        <p:grpSpPr>
          <a:xfrm rot="0">
            <a:off x="11424760" y="0"/>
            <a:ext cx="3711660" cy="6790222"/>
            <a:chOff x="0" y="0"/>
            <a:chExt cx="4948880" cy="9053630"/>
          </a:xfrm>
        </p:grpSpPr>
        <p:pic>
          <p:nvPicPr>
            <p:cNvPr name="Picture 4" id="4"/>
            <p:cNvPicPr>
              <a:picLocks noChangeAspect="true"/>
            </p:cNvPicPr>
            <p:nvPr/>
          </p:nvPicPr>
          <p:blipFill>
            <a:blip r:embed="rId2"/>
            <a:srcRect l="67045" t="0" r="14734" b="0"/>
            <a:stretch>
              <a:fillRect/>
            </a:stretch>
          </p:blipFill>
          <p:spPr>
            <a:xfrm flipH="false" flipV="false">
              <a:off x="0" y="0"/>
              <a:ext cx="4948880" cy="9053630"/>
            </a:xfrm>
            <a:prstGeom prst="rect">
              <a:avLst/>
            </a:prstGeom>
          </p:spPr>
        </p:pic>
      </p:grpSp>
      <p:grpSp>
        <p:nvGrpSpPr>
          <p:cNvPr name="Group 5" id="5"/>
          <p:cNvGrpSpPr/>
          <p:nvPr/>
        </p:nvGrpSpPr>
        <p:grpSpPr>
          <a:xfrm rot="0">
            <a:off x="7367110" y="0"/>
            <a:ext cx="3711660" cy="6790222"/>
            <a:chOff x="0" y="0"/>
            <a:chExt cx="4948880" cy="9053630"/>
          </a:xfrm>
        </p:grpSpPr>
        <p:pic>
          <p:nvPicPr>
            <p:cNvPr name="Picture 6" id="6"/>
            <p:cNvPicPr>
              <a:picLocks noChangeAspect="true"/>
            </p:cNvPicPr>
            <p:nvPr/>
          </p:nvPicPr>
          <p:blipFill>
            <a:blip r:embed="rId3"/>
            <a:srcRect l="56031" t="0" r="7549" b="0"/>
            <a:stretch>
              <a:fillRect/>
            </a:stretch>
          </p:blipFill>
          <p:spPr>
            <a:xfrm flipH="false" flipV="false">
              <a:off x="0" y="0"/>
              <a:ext cx="4948880" cy="9053630"/>
            </a:xfrm>
            <a:prstGeom prst="rect">
              <a:avLst/>
            </a:prstGeom>
          </p:spPr>
        </p:pic>
      </p:grpSp>
      <p:grpSp>
        <p:nvGrpSpPr>
          <p:cNvPr name="Group 7" id="7"/>
          <p:cNvGrpSpPr/>
          <p:nvPr/>
        </p:nvGrpSpPr>
        <p:grpSpPr>
          <a:xfrm rot="0">
            <a:off x="11424760" y="7469831"/>
            <a:ext cx="3711660" cy="1509488"/>
            <a:chOff x="0" y="0"/>
            <a:chExt cx="4948880" cy="2012650"/>
          </a:xfrm>
        </p:grpSpPr>
        <p:sp>
          <p:nvSpPr>
            <p:cNvPr name="TextBox 8" id="8"/>
            <p:cNvSpPr txBox="true"/>
            <p:nvPr/>
          </p:nvSpPr>
          <p:spPr>
            <a:xfrm rot="0">
              <a:off x="0" y="-66675"/>
              <a:ext cx="4948880" cy="714375"/>
            </a:xfrm>
            <a:prstGeom prst="rect">
              <a:avLst/>
            </a:prstGeom>
          </p:spPr>
          <p:txBody>
            <a:bodyPr anchor="t" rtlCol="false" tIns="0" lIns="0" bIns="0" rIns="0">
              <a:spAutoFit/>
            </a:bodyPr>
            <a:lstStyle/>
            <a:p>
              <a:pPr algn="ctr" marL="0" indent="0" lvl="0">
                <a:lnSpc>
                  <a:spcPts val="3840"/>
                </a:lnSpc>
                <a:spcBef>
                  <a:spcPct val="0"/>
                </a:spcBef>
              </a:pPr>
              <a:r>
                <a:rPr lang="en-US" sz="3200" u="none">
                  <a:solidFill>
                    <a:srgbClr val="EFEFEF"/>
                  </a:solidFill>
                  <a:latin typeface="Mero Thai"/>
                </a:rPr>
                <a:t>Add a main point</a:t>
              </a:r>
            </a:p>
          </p:txBody>
        </p:sp>
        <p:sp>
          <p:nvSpPr>
            <p:cNvPr name="TextBox 9" id="9"/>
            <p:cNvSpPr txBox="true"/>
            <p:nvPr/>
          </p:nvSpPr>
          <p:spPr>
            <a:xfrm rot="0">
              <a:off x="0" y="1007657"/>
              <a:ext cx="4948880" cy="1004993"/>
            </a:xfrm>
            <a:prstGeom prst="rect">
              <a:avLst/>
            </a:prstGeom>
          </p:spPr>
          <p:txBody>
            <a:bodyPr anchor="t" rtlCol="false" tIns="0" lIns="0" bIns="0" rIns="0">
              <a:spAutoFit/>
            </a:bodyPr>
            <a:lstStyle/>
            <a:p>
              <a:pPr algn="ctr" marL="0" indent="0" lvl="0">
                <a:lnSpc>
                  <a:spcPts val="3080"/>
                </a:lnSpc>
                <a:spcBef>
                  <a:spcPct val="0"/>
                </a:spcBef>
              </a:pPr>
              <a:r>
                <a:rPr lang="en-US" sz="2200" u="none">
                  <a:solidFill>
                    <a:srgbClr val="EFEFEF"/>
                  </a:solidFill>
                  <a:latin typeface="Neue Machina Light"/>
                </a:rPr>
                <a:t>Briefly elaborate on what you want to discuss. </a:t>
              </a:r>
            </a:p>
          </p:txBody>
        </p:sp>
      </p:grpSp>
      <p:grpSp>
        <p:nvGrpSpPr>
          <p:cNvPr name="Group 10" id="10"/>
          <p:cNvGrpSpPr/>
          <p:nvPr/>
        </p:nvGrpSpPr>
        <p:grpSpPr>
          <a:xfrm rot="0">
            <a:off x="7367110" y="7473259"/>
            <a:ext cx="3711660" cy="1509488"/>
            <a:chOff x="0" y="0"/>
            <a:chExt cx="4948880" cy="2012650"/>
          </a:xfrm>
        </p:grpSpPr>
        <p:sp>
          <p:nvSpPr>
            <p:cNvPr name="TextBox 11" id="11"/>
            <p:cNvSpPr txBox="true"/>
            <p:nvPr/>
          </p:nvSpPr>
          <p:spPr>
            <a:xfrm rot="0">
              <a:off x="0" y="-66675"/>
              <a:ext cx="4948880" cy="714375"/>
            </a:xfrm>
            <a:prstGeom prst="rect">
              <a:avLst/>
            </a:prstGeom>
          </p:spPr>
          <p:txBody>
            <a:bodyPr anchor="t" rtlCol="false" tIns="0" lIns="0" bIns="0" rIns="0">
              <a:spAutoFit/>
            </a:bodyPr>
            <a:lstStyle/>
            <a:p>
              <a:pPr algn="ctr" marL="0" indent="0" lvl="0">
                <a:lnSpc>
                  <a:spcPts val="3840"/>
                </a:lnSpc>
                <a:spcBef>
                  <a:spcPct val="0"/>
                </a:spcBef>
              </a:pPr>
              <a:r>
                <a:rPr lang="en-US" sz="3200" u="none">
                  <a:solidFill>
                    <a:srgbClr val="EFEFEF"/>
                  </a:solidFill>
                  <a:latin typeface="Mero Thai"/>
                </a:rPr>
                <a:t>Add a main point</a:t>
              </a:r>
            </a:p>
          </p:txBody>
        </p:sp>
        <p:sp>
          <p:nvSpPr>
            <p:cNvPr name="TextBox 12" id="12"/>
            <p:cNvSpPr txBox="true"/>
            <p:nvPr/>
          </p:nvSpPr>
          <p:spPr>
            <a:xfrm rot="0">
              <a:off x="0" y="1007657"/>
              <a:ext cx="4948880" cy="1004993"/>
            </a:xfrm>
            <a:prstGeom prst="rect">
              <a:avLst/>
            </a:prstGeom>
          </p:spPr>
          <p:txBody>
            <a:bodyPr anchor="t" rtlCol="false" tIns="0" lIns="0" bIns="0" rIns="0">
              <a:spAutoFit/>
            </a:bodyPr>
            <a:lstStyle/>
            <a:p>
              <a:pPr algn="ctr" marL="0" indent="0" lvl="0">
                <a:lnSpc>
                  <a:spcPts val="3080"/>
                </a:lnSpc>
                <a:spcBef>
                  <a:spcPct val="0"/>
                </a:spcBef>
              </a:pPr>
              <a:r>
                <a:rPr lang="en-US" sz="2200" u="none">
                  <a:solidFill>
                    <a:srgbClr val="EFEFEF"/>
                  </a:solidFill>
                  <a:latin typeface="Neue Machina Light"/>
                </a:rPr>
                <a:t>Briefly elaborate on what you want to discuss.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62583" y="3115965"/>
            <a:ext cx="5461539" cy="4055070"/>
            <a:chOff x="0" y="0"/>
            <a:chExt cx="7282052" cy="5406759"/>
          </a:xfrm>
        </p:grpSpPr>
        <p:sp>
          <p:nvSpPr>
            <p:cNvPr name="TextBox 3" id="3"/>
            <p:cNvSpPr txBox="true"/>
            <p:nvPr/>
          </p:nvSpPr>
          <p:spPr>
            <a:xfrm rot="0">
              <a:off x="0" y="1730877"/>
              <a:ext cx="7282052" cy="2038350"/>
            </a:xfrm>
            <a:prstGeom prst="rect">
              <a:avLst/>
            </a:prstGeom>
          </p:spPr>
          <p:txBody>
            <a:bodyPr anchor="t" rtlCol="false" tIns="0" lIns="0" bIns="0" rIns="0">
              <a:spAutoFit/>
            </a:bodyPr>
            <a:lstStyle/>
            <a:p>
              <a:pPr algn="ctr">
                <a:lnSpc>
                  <a:spcPts val="10800"/>
                </a:lnSpc>
              </a:pPr>
              <a:r>
                <a:rPr lang="en-US" sz="9000">
                  <a:solidFill>
                    <a:srgbClr val="EFEFEF"/>
                  </a:solidFill>
                  <a:latin typeface="Mero Thai"/>
                </a:rPr>
                <a:t>7 out of 7</a:t>
              </a:r>
            </a:p>
          </p:txBody>
        </p:sp>
        <p:sp>
          <p:nvSpPr>
            <p:cNvPr name="TextBox 4" id="4"/>
            <p:cNvSpPr txBox="true"/>
            <p:nvPr/>
          </p:nvSpPr>
          <p:spPr>
            <a:xfrm rot="0">
              <a:off x="488156" y="4178034"/>
              <a:ext cx="6305739" cy="1228725"/>
            </a:xfrm>
            <a:prstGeom prst="rect">
              <a:avLst/>
            </a:prstGeom>
          </p:spPr>
          <p:txBody>
            <a:bodyPr anchor="t" rtlCol="false" tIns="0" lIns="0" bIns="0" rIns="0">
              <a:spAutoFit/>
            </a:bodyPr>
            <a:lstStyle/>
            <a:p>
              <a:pPr algn="ctr">
                <a:lnSpc>
                  <a:spcPts val="3600"/>
                </a:lnSpc>
              </a:pPr>
              <a:r>
                <a:rPr lang="en-US" sz="3000">
                  <a:solidFill>
                    <a:srgbClr val="EFEFEF"/>
                  </a:solidFill>
                  <a:latin typeface="Neue Machina Light"/>
                </a:rPr>
                <a:t>Elaborate on the featured statistic.</a:t>
              </a:r>
            </a:p>
          </p:txBody>
        </p:sp>
        <p:sp>
          <p:nvSpPr>
            <p:cNvPr name="Freeform 5" id="5"/>
            <p:cNvSpPr/>
            <p:nvPr/>
          </p:nvSpPr>
          <p:spPr>
            <a:xfrm flipH="false" flipV="false" rot="0">
              <a:off x="2970063" y="0"/>
              <a:ext cx="1341925" cy="1341925"/>
            </a:xfrm>
            <a:custGeom>
              <a:avLst/>
              <a:gdLst/>
              <a:ahLst/>
              <a:cxnLst/>
              <a:rect r="r" b="b" t="t" l="l"/>
              <a:pathLst>
                <a:path h="1341925" w="1341925">
                  <a:moveTo>
                    <a:pt x="0" y="0"/>
                  </a:moveTo>
                  <a:lnTo>
                    <a:pt x="1341925" y="0"/>
                  </a:lnTo>
                  <a:lnTo>
                    <a:pt x="1341925" y="1341925"/>
                  </a:lnTo>
                  <a:lnTo>
                    <a:pt x="0" y="1341925"/>
                  </a:lnTo>
                  <a:lnTo>
                    <a:pt x="0" y="0"/>
                  </a:lnTo>
                  <a:close/>
                </a:path>
              </a:pathLst>
            </a:custGeom>
            <a:blipFill>
              <a:blip r:embed="rId2"/>
              <a:stretch>
                <a:fillRect l="0" t="0" r="0" b="0"/>
              </a:stretch>
            </a:blipFill>
          </p:spPr>
        </p:sp>
      </p:grpSp>
      <p:grpSp>
        <p:nvGrpSpPr>
          <p:cNvPr name="Group 6" id="6"/>
          <p:cNvGrpSpPr/>
          <p:nvPr/>
        </p:nvGrpSpPr>
        <p:grpSpPr>
          <a:xfrm rot="0">
            <a:off x="6779348" y="3115965"/>
            <a:ext cx="4729304" cy="4055070"/>
            <a:chOff x="0" y="0"/>
            <a:chExt cx="6305739" cy="5406759"/>
          </a:xfrm>
        </p:grpSpPr>
        <p:sp>
          <p:nvSpPr>
            <p:cNvPr name="TextBox 7" id="7"/>
            <p:cNvSpPr txBox="true"/>
            <p:nvPr/>
          </p:nvSpPr>
          <p:spPr>
            <a:xfrm rot="0">
              <a:off x="0" y="1754689"/>
              <a:ext cx="6305739" cy="2038350"/>
            </a:xfrm>
            <a:prstGeom prst="rect">
              <a:avLst/>
            </a:prstGeom>
          </p:spPr>
          <p:txBody>
            <a:bodyPr anchor="t" rtlCol="false" tIns="0" lIns="0" bIns="0" rIns="0">
              <a:spAutoFit/>
            </a:bodyPr>
            <a:lstStyle/>
            <a:p>
              <a:pPr algn="ctr">
                <a:lnSpc>
                  <a:spcPts val="10800"/>
                </a:lnSpc>
              </a:pPr>
              <a:r>
                <a:rPr lang="en-US" sz="9000">
                  <a:solidFill>
                    <a:srgbClr val="EFEFEF"/>
                  </a:solidFill>
                  <a:latin typeface="Mero Thai"/>
                </a:rPr>
                <a:t>100%</a:t>
              </a:r>
            </a:p>
          </p:txBody>
        </p:sp>
        <p:sp>
          <p:nvSpPr>
            <p:cNvPr name="TextBox 8" id="8"/>
            <p:cNvSpPr txBox="true"/>
            <p:nvPr/>
          </p:nvSpPr>
          <p:spPr>
            <a:xfrm rot="0">
              <a:off x="0" y="4178034"/>
              <a:ext cx="6305739" cy="1228725"/>
            </a:xfrm>
            <a:prstGeom prst="rect">
              <a:avLst/>
            </a:prstGeom>
          </p:spPr>
          <p:txBody>
            <a:bodyPr anchor="t" rtlCol="false" tIns="0" lIns="0" bIns="0" rIns="0">
              <a:spAutoFit/>
            </a:bodyPr>
            <a:lstStyle/>
            <a:p>
              <a:pPr algn="ctr">
                <a:lnSpc>
                  <a:spcPts val="3600"/>
                </a:lnSpc>
              </a:pPr>
              <a:r>
                <a:rPr lang="en-US" sz="3000">
                  <a:solidFill>
                    <a:srgbClr val="EFEFEF"/>
                  </a:solidFill>
                  <a:latin typeface="Neue Machina Light"/>
                </a:rPr>
                <a:t>Elaborate on the featured statistic.</a:t>
              </a:r>
            </a:p>
          </p:txBody>
        </p:sp>
        <p:sp>
          <p:nvSpPr>
            <p:cNvPr name="Freeform 9" id="9"/>
            <p:cNvSpPr/>
            <p:nvPr/>
          </p:nvSpPr>
          <p:spPr>
            <a:xfrm flipH="false" flipV="false" rot="0">
              <a:off x="2481907" y="0"/>
              <a:ext cx="1341925" cy="1341925"/>
            </a:xfrm>
            <a:custGeom>
              <a:avLst/>
              <a:gdLst/>
              <a:ahLst/>
              <a:cxnLst/>
              <a:rect r="r" b="b" t="t" l="l"/>
              <a:pathLst>
                <a:path h="1341925" w="1341925">
                  <a:moveTo>
                    <a:pt x="0" y="0"/>
                  </a:moveTo>
                  <a:lnTo>
                    <a:pt x="1341925" y="0"/>
                  </a:lnTo>
                  <a:lnTo>
                    <a:pt x="1341925" y="1341925"/>
                  </a:lnTo>
                  <a:lnTo>
                    <a:pt x="0" y="1341925"/>
                  </a:lnTo>
                  <a:lnTo>
                    <a:pt x="0" y="0"/>
                  </a:lnTo>
                  <a:close/>
                </a:path>
              </a:pathLst>
            </a:custGeom>
            <a:blipFill>
              <a:blip r:embed="rId2"/>
              <a:stretch>
                <a:fillRect l="0" t="0" r="0" b="0"/>
              </a:stretch>
            </a:blipFill>
          </p:spPr>
        </p:sp>
      </p:grpSp>
      <p:grpSp>
        <p:nvGrpSpPr>
          <p:cNvPr name="Group 10" id="10"/>
          <p:cNvGrpSpPr/>
          <p:nvPr/>
        </p:nvGrpSpPr>
        <p:grpSpPr>
          <a:xfrm rot="0">
            <a:off x="12529996" y="3115965"/>
            <a:ext cx="4729304" cy="4055070"/>
            <a:chOff x="0" y="0"/>
            <a:chExt cx="6305739" cy="5406759"/>
          </a:xfrm>
        </p:grpSpPr>
        <p:sp>
          <p:nvSpPr>
            <p:cNvPr name="TextBox 11" id="11"/>
            <p:cNvSpPr txBox="true"/>
            <p:nvPr/>
          </p:nvSpPr>
          <p:spPr>
            <a:xfrm rot="0">
              <a:off x="0" y="1754689"/>
              <a:ext cx="6305739" cy="2038350"/>
            </a:xfrm>
            <a:prstGeom prst="rect">
              <a:avLst/>
            </a:prstGeom>
          </p:spPr>
          <p:txBody>
            <a:bodyPr anchor="t" rtlCol="false" tIns="0" lIns="0" bIns="0" rIns="0">
              <a:spAutoFit/>
            </a:bodyPr>
            <a:lstStyle/>
            <a:p>
              <a:pPr algn="ctr">
                <a:lnSpc>
                  <a:spcPts val="10800"/>
                </a:lnSpc>
              </a:pPr>
              <a:r>
                <a:rPr lang="en-US" sz="9000">
                  <a:solidFill>
                    <a:srgbClr val="EFEFEF"/>
                  </a:solidFill>
                  <a:latin typeface="Mero Thai"/>
                </a:rPr>
                <a:t>7 million</a:t>
              </a:r>
            </a:p>
          </p:txBody>
        </p:sp>
        <p:sp>
          <p:nvSpPr>
            <p:cNvPr name="TextBox 12" id="12"/>
            <p:cNvSpPr txBox="true"/>
            <p:nvPr/>
          </p:nvSpPr>
          <p:spPr>
            <a:xfrm rot="0">
              <a:off x="0" y="4178034"/>
              <a:ext cx="6305739" cy="1228725"/>
            </a:xfrm>
            <a:prstGeom prst="rect">
              <a:avLst/>
            </a:prstGeom>
          </p:spPr>
          <p:txBody>
            <a:bodyPr anchor="t" rtlCol="false" tIns="0" lIns="0" bIns="0" rIns="0">
              <a:spAutoFit/>
            </a:bodyPr>
            <a:lstStyle/>
            <a:p>
              <a:pPr algn="ctr">
                <a:lnSpc>
                  <a:spcPts val="3600"/>
                </a:lnSpc>
              </a:pPr>
              <a:r>
                <a:rPr lang="en-US" sz="3000">
                  <a:solidFill>
                    <a:srgbClr val="EFEFEF"/>
                  </a:solidFill>
                  <a:latin typeface="Neue Machina Light"/>
                </a:rPr>
                <a:t>Elaborate on the featured statistic.</a:t>
              </a:r>
            </a:p>
          </p:txBody>
        </p:sp>
        <p:sp>
          <p:nvSpPr>
            <p:cNvPr name="Freeform 13" id="13"/>
            <p:cNvSpPr/>
            <p:nvPr/>
          </p:nvSpPr>
          <p:spPr>
            <a:xfrm flipH="false" flipV="false" rot="0">
              <a:off x="2481907" y="0"/>
              <a:ext cx="1341925" cy="1341925"/>
            </a:xfrm>
            <a:custGeom>
              <a:avLst/>
              <a:gdLst/>
              <a:ahLst/>
              <a:cxnLst/>
              <a:rect r="r" b="b" t="t" l="l"/>
              <a:pathLst>
                <a:path h="1341925" w="1341925">
                  <a:moveTo>
                    <a:pt x="0" y="0"/>
                  </a:moveTo>
                  <a:lnTo>
                    <a:pt x="1341925" y="0"/>
                  </a:lnTo>
                  <a:lnTo>
                    <a:pt x="1341925" y="1341925"/>
                  </a:lnTo>
                  <a:lnTo>
                    <a:pt x="0" y="1341925"/>
                  </a:lnTo>
                  <a:lnTo>
                    <a:pt x="0" y="0"/>
                  </a:lnTo>
                  <a:close/>
                </a:path>
              </a:pathLst>
            </a:custGeom>
            <a:blipFill>
              <a:blip r:embed="rId2"/>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5138738"/>
            <a:ext cx="16230600" cy="0"/>
          </a:xfrm>
          <a:prstGeom prst="line">
            <a:avLst/>
          </a:prstGeom>
          <a:ln cap="rnd" w="9525">
            <a:solidFill>
              <a:srgbClr val="EFEFEF"/>
            </a:solidFill>
            <a:prstDash val="solid"/>
            <a:headEnd type="none" len="sm" w="sm"/>
            <a:tailEnd type="none" len="sm" w="sm"/>
          </a:ln>
        </p:spPr>
      </p:sp>
      <p:sp>
        <p:nvSpPr>
          <p:cNvPr name="Freeform 3" id="3"/>
          <p:cNvSpPr/>
          <p:nvPr/>
        </p:nvSpPr>
        <p:spPr>
          <a:xfrm flipH="false" flipV="false" rot="0">
            <a:off x="802746" y="4908021"/>
            <a:ext cx="451907" cy="451907"/>
          </a:xfrm>
          <a:custGeom>
            <a:avLst/>
            <a:gdLst/>
            <a:ahLst/>
            <a:cxnLst/>
            <a:rect r="r" b="b" t="t" l="l"/>
            <a:pathLst>
              <a:path h="451907" w="451907">
                <a:moveTo>
                  <a:pt x="0" y="0"/>
                </a:moveTo>
                <a:lnTo>
                  <a:pt x="451908" y="0"/>
                </a:lnTo>
                <a:lnTo>
                  <a:pt x="451908" y="451908"/>
                </a:lnTo>
                <a:lnTo>
                  <a:pt x="0" y="451908"/>
                </a:lnTo>
                <a:lnTo>
                  <a:pt x="0" y="0"/>
                </a:lnTo>
                <a:close/>
              </a:path>
            </a:pathLst>
          </a:custGeom>
          <a:blipFill>
            <a:blip r:embed="rId2"/>
            <a:stretch>
              <a:fillRect l="0" t="0" r="0" b="0"/>
            </a:stretch>
          </a:blipFill>
        </p:spPr>
      </p:sp>
      <p:sp>
        <p:nvSpPr>
          <p:cNvPr name="Freeform 4" id="4"/>
          <p:cNvSpPr/>
          <p:nvPr/>
        </p:nvSpPr>
        <p:spPr>
          <a:xfrm flipH="false" flipV="false" rot="0">
            <a:off x="5091305" y="4908021"/>
            <a:ext cx="451907" cy="451907"/>
          </a:xfrm>
          <a:custGeom>
            <a:avLst/>
            <a:gdLst/>
            <a:ahLst/>
            <a:cxnLst/>
            <a:rect r="r" b="b" t="t" l="l"/>
            <a:pathLst>
              <a:path h="451907" w="451907">
                <a:moveTo>
                  <a:pt x="0" y="0"/>
                </a:moveTo>
                <a:lnTo>
                  <a:pt x="451907" y="0"/>
                </a:lnTo>
                <a:lnTo>
                  <a:pt x="451907" y="451908"/>
                </a:lnTo>
                <a:lnTo>
                  <a:pt x="0" y="451908"/>
                </a:lnTo>
                <a:lnTo>
                  <a:pt x="0" y="0"/>
                </a:lnTo>
                <a:close/>
              </a:path>
            </a:pathLst>
          </a:custGeom>
          <a:blipFill>
            <a:blip r:embed="rId2"/>
            <a:stretch>
              <a:fillRect l="0" t="0" r="0" b="0"/>
            </a:stretch>
          </a:blipFill>
        </p:spPr>
      </p:sp>
      <p:sp>
        <p:nvSpPr>
          <p:cNvPr name="Freeform 5" id="5"/>
          <p:cNvSpPr/>
          <p:nvPr/>
        </p:nvSpPr>
        <p:spPr>
          <a:xfrm flipH="false" flipV="false" rot="0">
            <a:off x="9605817" y="4908021"/>
            <a:ext cx="451907" cy="451907"/>
          </a:xfrm>
          <a:custGeom>
            <a:avLst/>
            <a:gdLst/>
            <a:ahLst/>
            <a:cxnLst/>
            <a:rect r="r" b="b" t="t" l="l"/>
            <a:pathLst>
              <a:path h="451907" w="451907">
                <a:moveTo>
                  <a:pt x="0" y="0"/>
                </a:moveTo>
                <a:lnTo>
                  <a:pt x="451907" y="0"/>
                </a:lnTo>
                <a:lnTo>
                  <a:pt x="451907" y="451908"/>
                </a:lnTo>
                <a:lnTo>
                  <a:pt x="0" y="451908"/>
                </a:lnTo>
                <a:lnTo>
                  <a:pt x="0" y="0"/>
                </a:lnTo>
                <a:close/>
              </a:path>
            </a:pathLst>
          </a:custGeom>
          <a:blipFill>
            <a:blip r:embed="rId2"/>
            <a:stretch>
              <a:fillRect l="0" t="0" r="0" b="0"/>
            </a:stretch>
          </a:blipFill>
        </p:spPr>
      </p:sp>
      <p:sp>
        <p:nvSpPr>
          <p:cNvPr name="Freeform 6" id="6"/>
          <p:cNvSpPr/>
          <p:nvPr/>
        </p:nvSpPr>
        <p:spPr>
          <a:xfrm flipH="false" flipV="false" rot="0">
            <a:off x="13894375" y="4922309"/>
            <a:ext cx="451907" cy="451907"/>
          </a:xfrm>
          <a:custGeom>
            <a:avLst/>
            <a:gdLst/>
            <a:ahLst/>
            <a:cxnLst/>
            <a:rect r="r" b="b" t="t" l="l"/>
            <a:pathLst>
              <a:path h="451907" w="451907">
                <a:moveTo>
                  <a:pt x="0" y="0"/>
                </a:moveTo>
                <a:lnTo>
                  <a:pt x="451908" y="0"/>
                </a:lnTo>
                <a:lnTo>
                  <a:pt x="451908" y="451907"/>
                </a:lnTo>
                <a:lnTo>
                  <a:pt x="0" y="451907"/>
                </a:lnTo>
                <a:lnTo>
                  <a:pt x="0" y="0"/>
                </a:lnTo>
                <a:close/>
              </a:path>
            </a:pathLst>
          </a:custGeom>
          <a:blipFill>
            <a:blip r:embed="rId2"/>
            <a:stretch>
              <a:fillRect l="0" t="0" r="0" b="0"/>
            </a:stretch>
          </a:blipFill>
        </p:spPr>
      </p:sp>
      <p:sp>
        <p:nvSpPr>
          <p:cNvPr name="Freeform 7" id="7"/>
          <p:cNvSpPr/>
          <p:nvPr/>
        </p:nvSpPr>
        <p:spPr>
          <a:xfrm flipH="false" flipV="false" rot="7246873">
            <a:off x="9610775" y="-8551563"/>
            <a:ext cx="11345418" cy="14452762"/>
          </a:xfrm>
          <a:custGeom>
            <a:avLst/>
            <a:gdLst/>
            <a:ahLst/>
            <a:cxnLst/>
            <a:rect r="r" b="b" t="t" l="l"/>
            <a:pathLst>
              <a:path h="14452762" w="11345418">
                <a:moveTo>
                  <a:pt x="0" y="0"/>
                </a:moveTo>
                <a:lnTo>
                  <a:pt x="11345418" y="0"/>
                </a:lnTo>
                <a:lnTo>
                  <a:pt x="11345418" y="14452762"/>
                </a:lnTo>
                <a:lnTo>
                  <a:pt x="0" y="14452762"/>
                </a:lnTo>
                <a:lnTo>
                  <a:pt x="0" y="0"/>
                </a:lnTo>
                <a:close/>
              </a:path>
            </a:pathLst>
          </a:custGeom>
          <a:blipFill>
            <a:blip r:embed="rId3"/>
            <a:stretch>
              <a:fillRect l="0" t="0" r="0" b="0"/>
            </a:stretch>
          </a:blipFill>
        </p:spPr>
      </p:sp>
      <p:sp>
        <p:nvSpPr>
          <p:cNvPr name="TextBox 8" id="8"/>
          <p:cNvSpPr txBox="true"/>
          <p:nvPr/>
        </p:nvSpPr>
        <p:spPr>
          <a:xfrm rot="0">
            <a:off x="1028700" y="1016794"/>
            <a:ext cx="16230600" cy="1524000"/>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EFEFEF"/>
                </a:solidFill>
                <a:latin typeface="Mero Thai"/>
              </a:rPr>
              <a:t>Write your topic </a:t>
            </a:r>
            <a:r>
              <a:rPr lang="en-US" sz="8800">
                <a:solidFill>
                  <a:srgbClr val="EFEFEF"/>
                </a:solidFill>
                <a:latin typeface="Mero Thai"/>
              </a:rPr>
              <a:t>or idea</a:t>
            </a:r>
          </a:p>
        </p:txBody>
      </p:sp>
      <p:grpSp>
        <p:nvGrpSpPr>
          <p:cNvPr name="Group 9" id="9"/>
          <p:cNvGrpSpPr/>
          <p:nvPr/>
        </p:nvGrpSpPr>
        <p:grpSpPr>
          <a:xfrm rot="0">
            <a:off x="1028700" y="6000750"/>
            <a:ext cx="3364925" cy="1533144"/>
            <a:chOff x="0" y="0"/>
            <a:chExt cx="4486566" cy="2044192"/>
          </a:xfrm>
        </p:grpSpPr>
        <p:sp>
          <p:nvSpPr>
            <p:cNvPr name="TextBox 10" id="10"/>
            <p:cNvSpPr txBox="true"/>
            <p:nvPr/>
          </p:nvSpPr>
          <p:spPr>
            <a:xfrm rot="0">
              <a:off x="0" y="-76200"/>
              <a:ext cx="4486566" cy="685800"/>
            </a:xfrm>
            <a:prstGeom prst="rect">
              <a:avLst/>
            </a:prstGeom>
          </p:spPr>
          <p:txBody>
            <a:bodyPr anchor="t" rtlCol="false" tIns="0" lIns="0" bIns="0" rIns="0">
              <a:spAutoFit/>
            </a:bodyPr>
            <a:lstStyle/>
            <a:p>
              <a:pPr marL="0" indent="0" lvl="0">
                <a:lnSpc>
                  <a:spcPts val="3600"/>
                </a:lnSpc>
                <a:spcBef>
                  <a:spcPct val="0"/>
                </a:spcBef>
              </a:pPr>
              <a:r>
                <a:rPr lang="en-US" sz="3000" u="none">
                  <a:solidFill>
                    <a:srgbClr val="EFEFEF"/>
                  </a:solidFill>
                  <a:latin typeface="Mero Thai"/>
                </a:rPr>
                <a:t>Add a main point</a:t>
              </a:r>
            </a:p>
          </p:txBody>
        </p:sp>
        <p:sp>
          <p:nvSpPr>
            <p:cNvPr name="TextBox 11" id="11"/>
            <p:cNvSpPr txBox="true"/>
            <p:nvPr/>
          </p:nvSpPr>
          <p:spPr>
            <a:xfrm rot="0">
              <a:off x="0" y="950722"/>
              <a:ext cx="4486566" cy="1093470"/>
            </a:xfrm>
            <a:prstGeom prst="rect">
              <a:avLst/>
            </a:prstGeom>
          </p:spPr>
          <p:txBody>
            <a:bodyPr anchor="t" rtlCol="false" tIns="0" lIns="0" bIns="0" rIns="0">
              <a:spAutoFit/>
            </a:bodyPr>
            <a:lstStyle/>
            <a:p>
              <a:pPr marL="0" indent="0" lvl="0">
                <a:lnSpc>
                  <a:spcPts val="3359"/>
                </a:lnSpc>
                <a:spcBef>
                  <a:spcPct val="0"/>
                </a:spcBef>
              </a:pPr>
              <a:r>
                <a:rPr lang="en-US" sz="2399">
                  <a:solidFill>
                    <a:srgbClr val="EFEFEF"/>
                  </a:solidFill>
                  <a:latin typeface="Neue Machina Light"/>
                </a:rPr>
                <a:t>E</a:t>
              </a:r>
              <a:r>
                <a:rPr lang="en-US" sz="2399" u="none">
                  <a:solidFill>
                    <a:srgbClr val="EFEFEF"/>
                  </a:solidFill>
                  <a:latin typeface="Neue Machina Light"/>
                </a:rPr>
                <a:t>laborate on what you want to discuss. </a:t>
              </a:r>
            </a:p>
          </p:txBody>
        </p:sp>
      </p:grpSp>
      <p:grpSp>
        <p:nvGrpSpPr>
          <p:cNvPr name="Group 12" id="12"/>
          <p:cNvGrpSpPr/>
          <p:nvPr/>
        </p:nvGrpSpPr>
        <p:grpSpPr>
          <a:xfrm rot="0">
            <a:off x="5317258" y="6000750"/>
            <a:ext cx="3364925" cy="1533144"/>
            <a:chOff x="0" y="0"/>
            <a:chExt cx="4486566" cy="2044192"/>
          </a:xfrm>
        </p:grpSpPr>
        <p:sp>
          <p:nvSpPr>
            <p:cNvPr name="TextBox 13" id="13"/>
            <p:cNvSpPr txBox="true"/>
            <p:nvPr/>
          </p:nvSpPr>
          <p:spPr>
            <a:xfrm rot="0">
              <a:off x="0" y="-76200"/>
              <a:ext cx="4486566" cy="685800"/>
            </a:xfrm>
            <a:prstGeom prst="rect">
              <a:avLst/>
            </a:prstGeom>
          </p:spPr>
          <p:txBody>
            <a:bodyPr anchor="t" rtlCol="false" tIns="0" lIns="0" bIns="0" rIns="0">
              <a:spAutoFit/>
            </a:bodyPr>
            <a:lstStyle/>
            <a:p>
              <a:pPr marL="0" indent="0" lvl="0">
                <a:lnSpc>
                  <a:spcPts val="3600"/>
                </a:lnSpc>
                <a:spcBef>
                  <a:spcPct val="0"/>
                </a:spcBef>
              </a:pPr>
              <a:r>
                <a:rPr lang="en-US" sz="3000" u="none">
                  <a:solidFill>
                    <a:srgbClr val="EFEFEF"/>
                  </a:solidFill>
                  <a:latin typeface="Mero Thai"/>
                </a:rPr>
                <a:t>Add a main point</a:t>
              </a:r>
            </a:p>
          </p:txBody>
        </p:sp>
        <p:sp>
          <p:nvSpPr>
            <p:cNvPr name="TextBox 14" id="14"/>
            <p:cNvSpPr txBox="true"/>
            <p:nvPr/>
          </p:nvSpPr>
          <p:spPr>
            <a:xfrm rot="0">
              <a:off x="0" y="950722"/>
              <a:ext cx="4486566" cy="1093470"/>
            </a:xfrm>
            <a:prstGeom prst="rect">
              <a:avLst/>
            </a:prstGeom>
          </p:spPr>
          <p:txBody>
            <a:bodyPr anchor="t" rtlCol="false" tIns="0" lIns="0" bIns="0" rIns="0">
              <a:spAutoFit/>
            </a:bodyPr>
            <a:lstStyle/>
            <a:p>
              <a:pPr marL="0" indent="0" lvl="0">
                <a:lnSpc>
                  <a:spcPts val="3359"/>
                </a:lnSpc>
                <a:spcBef>
                  <a:spcPct val="0"/>
                </a:spcBef>
              </a:pPr>
              <a:r>
                <a:rPr lang="en-US" sz="2399">
                  <a:solidFill>
                    <a:srgbClr val="EFEFEF"/>
                  </a:solidFill>
                  <a:latin typeface="Neue Machina Light"/>
                </a:rPr>
                <a:t>Elaborate on what you want to discuss.</a:t>
              </a:r>
              <a:r>
                <a:rPr lang="en-US" sz="2399">
                  <a:solidFill>
                    <a:srgbClr val="EFEFEF"/>
                  </a:solidFill>
                  <a:latin typeface="Neue Machina Light"/>
                </a:rPr>
                <a:t> </a:t>
              </a:r>
            </a:p>
          </p:txBody>
        </p:sp>
      </p:grpSp>
      <p:grpSp>
        <p:nvGrpSpPr>
          <p:cNvPr name="Group 15" id="15"/>
          <p:cNvGrpSpPr/>
          <p:nvPr/>
        </p:nvGrpSpPr>
        <p:grpSpPr>
          <a:xfrm rot="0">
            <a:off x="13894375" y="6000750"/>
            <a:ext cx="3364925" cy="1533144"/>
            <a:chOff x="0" y="0"/>
            <a:chExt cx="4486566" cy="2044192"/>
          </a:xfrm>
        </p:grpSpPr>
        <p:sp>
          <p:nvSpPr>
            <p:cNvPr name="TextBox 16" id="16"/>
            <p:cNvSpPr txBox="true"/>
            <p:nvPr/>
          </p:nvSpPr>
          <p:spPr>
            <a:xfrm rot="0">
              <a:off x="0" y="-76200"/>
              <a:ext cx="4486566" cy="685800"/>
            </a:xfrm>
            <a:prstGeom prst="rect">
              <a:avLst/>
            </a:prstGeom>
          </p:spPr>
          <p:txBody>
            <a:bodyPr anchor="t" rtlCol="false" tIns="0" lIns="0" bIns="0" rIns="0">
              <a:spAutoFit/>
            </a:bodyPr>
            <a:lstStyle/>
            <a:p>
              <a:pPr marL="0" indent="0" lvl="0">
                <a:lnSpc>
                  <a:spcPts val="3600"/>
                </a:lnSpc>
                <a:spcBef>
                  <a:spcPct val="0"/>
                </a:spcBef>
              </a:pPr>
              <a:r>
                <a:rPr lang="en-US" sz="3000" u="none">
                  <a:solidFill>
                    <a:srgbClr val="EFEFEF"/>
                  </a:solidFill>
                  <a:latin typeface="Mero Thai"/>
                </a:rPr>
                <a:t>Add a main point</a:t>
              </a:r>
            </a:p>
          </p:txBody>
        </p:sp>
        <p:sp>
          <p:nvSpPr>
            <p:cNvPr name="TextBox 17" id="17"/>
            <p:cNvSpPr txBox="true"/>
            <p:nvPr/>
          </p:nvSpPr>
          <p:spPr>
            <a:xfrm rot="0">
              <a:off x="0" y="950722"/>
              <a:ext cx="4486566" cy="1093470"/>
            </a:xfrm>
            <a:prstGeom prst="rect">
              <a:avLst/>
            </a:prstGeom>
          </p:spPr>
          <p:txBody>
            <a:bodyPr anchor="t" rtlCol="false" tIns="0" lIns="0" bIns="0" rIns="0">
              <a:spAutoFit/>
            </a:bodyPr>
            <a:lstStyle/>
            <a:p>
              <a:pPr marL="0" indent="0" lvl="0">
                <a:lnSpc>
                  <a:spcPts val="3359"/>
                </a:lnSpc>
                <a:spcBef>
                  <a:spcPct val="0"/>
                </a:spcBef>
              </a:pPr>
              <a:r>
                <a:rPr lang="en-US" sz="2399">
                  <a:solidFill>
                    <a:srgbClr val="EFEFEF"/>
                  </a:solidFill>
                  <a:latin typeface="Neue Machina Light"/>
                </a:rPr>
                <a:t>Elaborate on what you want to discuss.</a:t>
              </a:r>
              <a:r>
                <a:rPr lang="en-US" sz="2399">
                  <a:solidFill>
                    <a:srgbClr val="EFEFEF"/>
                  </a:solidFill>
                  <a:latin typeface="Neue Machina Light"/>
                </a:rPr>
                <a:t> </a:t>
              </a:r>
            </a:p>
          </p:txBody>
        </p:sp>
      </p:grpSp>
      <p:grpSp>
        <p:nvGrpSpPr>
          <p:cNvPr name="Group 18" id="18"/>
          <p:cNvGrpSpPr/>
          <p:nvPr/>
        </p:nvGrpSpPr>
        <p:grpSpPr>
          <a:xfrm rot="0">
            <a:off x="9605817" y="6000750"/>
            <a:ext cx="3364925" cy="1533144"/>
            <a:chOff x="0" y="0"/>
            <a:chExt cx="4486566" cy="2044192"/>
          </a:xfrm>
        </p:grpSpPr>
        <p:sp>
          <p:nvSpPr>
            <p:cNvPr name="TextBox 19" id="19"/>
            <p:cNvSpPr txBox="true"/>
            <p:nvPr/>
          </p:nvSpPr>
          <p:spPr>
            <a:xfrm rot="0">
              <a:off x="0" y="-76200"/>
              <a:ext cx="4486566" cy="685800"/>
            </a:xfrm>
            <a:prstGeom prst="rect">
              <a:avLst/>
            </a:prstGeom>
          </p:spPr>
          <p:txBody>
            <a:bodyPr anchor="t" rtlCol="false" tIns="0" lIns="0" bIns="0" rIns="0">
              <a:spAutoFit/>
            </a:bodyPr>
            <a:lstStyle/>
            <a:p>
              <a:pPr marL="0" indent="0" lvl="0">
                <a:lnSpc>
                  <a:spcPts val="3600"/>
                </a:lnSpc>
                <a:spcBef>
                  <a:spcPct val="0"/>
                </a:spcBef>
              </a:pPr>
              <a:r>
                <a:rPr lang="en-US" sz="3000" u="none">
                  <a:solidFill>
                    <a:srgbClr val="EFEFEF"/>
                  </a:solidFill>
                  <a:latin typeface="Mero Thai"/>
                </a:rPr>
                <a:t>Add a main point</a:t>
              </a:r>
            </a:p>
          </p:txBody>
        </p:sp>
        <p:sp>
          <p:nvSpPr>
            <p:cNvPr name="TextBox 20" id="20"/>
            <p:cNvSpPr txBox="true"/>
            <p:nvPr/>
          </p:nvSpPr>
          <p:spPr>
            <a:xfrm rot="0">
              <a:off x="0" y="950722"/>
              <a:ext cx="4486566" cy="1093470"/>
            </a:xfrm>
            <a:prstGeom prst="rect">
              <a:avLst/>
            </a:prstGeom>
          </p:spPr>
          <p:txBody>
            <a:bodyPr anchor="t" rtlCol="false" tIns="0" lIns="0" bIns="0" rIns="0">
              <a:spAutoFit/>
            </a:bodyPr>
            <a:lstStyle/>
            <a:p>
              <a:pPr marL="0" indent="0" lvl="0">
                <a:lnSpc>
                  <a:spcPts val="3359"/>
                </a:lnSpc>
                <a:spcBef>
                  <a:spcPct val="0"/>
                </a:spcBef>
              </a:pPr>
              <a:r>
                <a:rPr lang="en-US" sz="2399">
                  <a:solidFill>
                    <a:srgbClr val="EFEFEF"/>
                  </a:solidFill>
                  <a:latin typeface="Neue Machina Light"/>
                </a:rPr>
                <a:t>Elaborate on what you want to discuss.</a:t>
              </a:r>
              <a:r>
                <a:rPr lang="en-US" sz="2399">
                  <a:solidFill>
                    <a:srgbClr val="EFEFEF"/>
                  </a:solidFill>
                  <a:latin typeface="Neue Machina Light"/>
                </a:rPr>
                <a:t>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651308">
            <a:off x="14064114" y="1480619"/>
            <a:ext cx="1999250" cy="2538731"/>
          </a:xfrm>
          <a:custGeom>
            <a:avLst/>
            <a:gdLst/>
            <a:ahLst/>
            <a:cxnLst/>
            <a:rect r="r" b="b" t="t" l="l"/>
            <a:pathLst>
              <a:path h="2538731" w="1999250">
                <a:moveTo>
                  <a:pt x="0" y="0"/>
                </a:moveTo>
                <a:lnTo>
                  <a:pt x="1999250" y="0"/>
                </a:lnTo>
                <a:lnTo>
                  <a:pt x="1999250" y="2538731"/>
                </a:lnTo>
                <a:lnTo>
                  <a:pt x="0" y="2538731"/>
                </a:lnTo>
                <a:lnTo>
                  <a:pt x="0" y="0"/>
                </a:lnTo>
                <a:close/>
              </a:path>
            </a:pathLst>
          </a:custGeom>
          <a:blipFill>
            <a:blip r:embed="rId2"/>
            <a:stretch>
              <a:fillRect l="0" t="0" r="0" b="0"/>
            </a:stretch>
          </a:blipFill>
        </p:spPr>
      </p:sp>
      <p:sp>
        <p:nvSpPr>
          <p:cNvPr name="TextBox 3" id="3"/>
          <p:cNvSpPr txBox="true"/>
          <p:nvPr/>
        </p:nvSpPr>
        <p:spPr>
          <a:xfrm rot="0">
            <a:off x="10881147" y="6328181"/>
            <a:ext cx="4413617" cy="1562100"/>
          </a:xfrm>
          <a:prstGeom prst="rect">
            <a:avLst/>
          </a:prstGeom>
        </p:spPr>
        <p:txBody>
          <a:bodyPr anchor="t" rtlCol="false" tIns="0" lIns="0" bIns="0" rIns="0">
            <a:spAutoFit/>
          </a:bodyPr>
          <a:lstStyle/>
          <a:p>
            <a:pPr algn="l" marL="0" indent="0" lvl="0">
              <a:lnSpc>
                <a:spcPts val="4200"/>
              </a:lnSpc>
              <a:spcBef>
                <a:spcPct val="0"/>
              </a:spcBef>
            </a:pPr>
            <a:r>
              <a:rPr lang="en-US" sz="3000" u="none">
                <a:solidFill>
                  <a:srgbClr val="EFEFEF"/>
                </a:solidFill>
                <a:latin typeface="Neue Machina Light"/>
              </a:rPr>
              <a:t>Briefly elaborate</a:t>
            </a:r>
          </a:p>
          <a:p>
            <a:pPr algn="l" marL="0" indent="0" lvl="0">
              <a:lnSpc>
                <a:spcPts val="4200"/>
              </a:lnSpc>
              <a:spcBef>
                <a:spcPct val="0"/>
              </a:spcBef>
            </a:pPr>
            <a:r>
              <a:rPr lang="en-US" sz="3000" u="none">
                <a:solidFill>
                  <a:srgbClr val="EFEFEF"/>
                </a:solidFill>
                <a:latin typeface="Neue Machina Light"/>
              </a:rPr>
              <a:t>on what you want</a:t>
            </a:r>
          </a:p>
          <a:p>
            <a:pPr algn="l" marL="0" indent="0" lvl="0">
              <a:lnSpc>
                <a:spcPts val="4199"/>
              </a:lnSpc>
              <a:spcBef>
                <a:spcPct val="0"/>
              </a:spcBef>
            </a:pPr>
            <a:r>
              <a:rPr lang="en-US" sz="2999" u="none">
                <a:solidFill>
                  <a:srgbClr val="EFEFEF"/>
                </a:solidFill>
                <a:latin typeface="Neue Machina Light"/>
              </a:rPr>
              <a:t>to discuss. </a:t>
            </a:r>
          </a:p>
        </p:txBody>
      </p:sp>
      <p:sp>
        <p:nvSpPr>
          <p:cNvPr name="TextBox 4" id="4"/>
          <p:cNvSpPr txBox="true"/>
          <p:nvPr/>
        </p:nvSpPr>
        <p:spPr>
          <a:xfrm rot="0">
            <a:off x="1426390" y="1383754"/>
            <a:ext cx="7717610" cy="2857500"/>
          </a:xfrm>
          <a:prstGeom prst="rect">
            <a:avLst/>
          </a:prstGeom>
        </p:spPr>
        <p:txBody>
          <a:bodyPr anchor="t" rtlCol="false" tIns="0" lIns="0" bIns="0" rIns="0">
            <a:spAutoFit/>
          </a:bodyPr>
          <a:lstStyle/>
          <a:p>
            <a:pPr marL="0" indent="0" lvl="0">
              <a:lnSpc>
                <a:spcPts val="10560"/>
              </a:lnSpc>
              <a:spcBef>
                <a:spcPct val="0"/>
              </a:spcBef>
            </a:pPr>
            <a:r>
              <a:rPr lang="en-US" sz="8800">
                <a:solidFill>
                  <a:srgbClr val="EFEFEF"/>
                </a:solidFill>
                <a:latin typeface="Mero Thai"/>
              </a:rPr>
              <a:t>Write your topic or idea</a:t>
            </a:r>
          </a:p>
        </p:txBody>
      </p:sp>
      <p:sp>
        <p:nvSpPr>
          <p:cNvPr name="Freeform 5" id="5"/>
          <p:cNvSpPr/>
          <p:nvPr/>
        </p:nvSpPr>
        <p:spPr>
          <a:xfrm flipH="false" flipV="false" rot="0">
            <a:off x="3421044" y="8868979"/>
            <a:ext cx="3357934" cy="3357934"/>
          </a:xfrm>
          <a:custGeom>
            <a:avLst/>
            <a:gdLst/>
            <a:ahLst/>
            <a:cxnLst/>
            <a:rect r="r" b="b" t="t" l="l"/>
            <a:pathLst>
              <a:path h="3357934" w="3357934">
                <a:moveTo>
                  <a:pt x="0" y="0"/>
                </a:moveTo>
                <a:lnTo>
                  <a:pt x="3357934" y="0"/>
                </a:lnTo>
                <a:lnTo>
                  <a:pt x="3357934" y="3357934"/>
                </a:lnTo>
                <a:lnTo>
                  <a:pt x="0" y="3357934"/>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876300"/>
            <a:ext cx="6648450" cy="2343150"/>
          </a:xfrm>
          <a:prstGeom prst="rect">
            <a:avLst/>
          </a:prstGeom>
        </p:spPr>
        <p:txBody>
          <a:bodyPr anchor="t" rtlCol="false" tIns="0" lIns="0" bIns="0" rIns="0">
            <a:spAutoFit/>
          </a:bodyPr>
          <a:lstStyle/>
          <a:p>
            <a:pPr marL="0" indent="0" lvl="0">
              <a:lnSpc>
                <a:spcPts val="8640"/>
              </a:lnSpc>
              <a:spcBef>
                <a:spcPct val="0"/>
              </a:spcBef>
            </a:pPr>
            <a:r>
              <a:rPr lang="en-US" sz="7200">
                <a:solidFill>
                  <a:srgbClr val="EFEFEF"/>
                </a:solidFill>
                <a:latin typeface="Mero Thai"/>
              </a:rPr>
              <a:t>Write your topic or idea</a:t>
            </a:r>
          </a:p>
        </p:txBody>
      </p:sp>
      <p:grpSp>
        <p:nvGrpSpPr>
          <p:cNvPr name="Group 3" id="3"/>
          <p:cNvGrpSpPr/>
          <p:nvPr/>
        </p:nvGrpSpPr>
        <p:grpSpPr>
          <a:xfrm rot="0">
            <a:off x="9474921" y="1028700"/>
            <a:ext cx="7197810" cy="1125948"/>
            <a:chOff x="0" y="0"/>
            <a:chExt cx="9597080" cy="1501264"/>
          </a:xfrm>
        </p:grpSpPr>
        <p:sp>
          <p:nvSpPr>
            <p:cNvPr name="TextBox 4" id="4"/>
            <p:cNvSpPr txBox="true"/>
            <p:nvPr/>
          </p:nvSpPr>
          <p:spPr>
            <a:xfrm rot="0">
              <a:off x="0" y="-66675"/>
              <a:ext cx="9597080" cy="714375"/>
            </a:xfrm>
            <a:prstGeom prst="rect">
              <a:avLst/>
            </a:prstGeom>
          </p:spPr>
          <p:txBody>
            <a:bodyPr anchor="t" rtlCol="false" tIns="0" lIns="0" bIns="0" rIns="0">
              <a:spAutoFit/>
            </a:bodyPr>
            <a:lstStyle/>
            <a:p>
              <a:pPr marL="0" indent="0" lvl="0">
                <a:lnSpc>
                  <a:spcPts val="3840"/>
                </a:lnSpc>
                <a:spcBef>
                  <a:spcPct val="0"/>
                </a:spcBef>
              </a:pPr>
              <a:r>
                <a:rPr lang="en-US" sz="3200" u="none">
                  <a:solidFill>
                    <a:srgbClr val="EFEFEF"/>
                  </a:solidFill>
                  <a:latin typeface="Mero Thai"/>
                </a:rPr>
                <a:t>Add a main point</a:t>
              </a:r>
            </a:p>
          </p:txBody>
        </p:sp>
        <p:sp>
          <p:nvSpPr>
            <p:cNvPr name="TextBox 5" id="5"/>
            <p:cNvSpPr txBox="true"/>
            <p:nvPr/>
          </p:nvSpPr>
          <p:spPr>
            <a:xfrm rot="0">
              <a:off x="0" y="988607"/>
              <a:ext cx="9597080" cy="512657"/>
            </a:xfrm>
            <a:prstGeom prst="rect">
              <a:avLst/>
            </a:prstGeom>
          </p:spPr>
          <p:txBody>
            <a:bodyPr anchor="t" rtlCol="false" tIns="0" lIns="0" bIns="0" rIns="0">
              <a:spAutoFit/>
            </a:bodyPr>
            <a:lstStyle/>
            <a:p>
              <a:pPr marL="0" indent="0" lvl="0">
                <a:lnSpc>
                  <a:spcPts val="3220"/>
                </a:lnSpc>
                <a:spcBef>
                  <a:spcPct val="0"/>
                </a:spcBef>
              </a:pPr>
              <a:r>
                <a:rPr lang="en-US" sz="2300" u="none">
                  <a:solidFill>
                    <a:srgbClr val="EFEFEF"/>
                  </a:solidFill>
                  <a:latin typeface="Neue Machina Light"/>
                </a:rPr>
                <a:t>Briefly elaborate on what you want to discuss. </a:t>
              </a:r>
            </a:p>
          </p:txBody>
        </p:sp>
      </p:grpSp>
      <p:grpSp>
        <p:nvGrpSpPr>
          <p:cNvPr name="Group 6" id="6"/>
          <p:cNvGrpSpPr/>
          <p:nvPr/>
        </p:nvGrpSpPr>
        <p:grpSpPr>
          <a:xfrm rot="0">
            <a:off x="9474921" y="8115842"/>
            <a:ext cx="7197810" cy="1125948"/>
            <a:chOff x="0" y="0"/>
            <a:chExt cx="9597080" cy="1501264"/>
          </a:xfrm>
        </p:grpSpPr>
        <p:sp>
          <p:nvSpPr>
            <p:cNvPr name="TextBox 7" id="7"/>
            <p:cNvSpPr txBox="true"/>
            <p:nvPr/>
          </p:nvSpPr>
          <p:spPr>
            <a:xfrm rot="0">
              <a:off x="0" y="-66675"/>
              <a:ext cx="9597080" cy="714375"/>
            </a:xfrm>
            <a:prstGeom prst="rect">
              <a:avLst/>
            </a:prstGeom>
          </p:spPr>
          <p:txBody>
            <a:bodyPr anchor="t" rtlCol="false" tIns="0" lIns="0" bIns="0" rIns="0">
              <a:spAutoFit/>
            </a:bodyPr>
            <a:lstStyle/>
            <a:p>
              <a:pPr marL="0" indent="0" lvl="0">
                <a:lnSpc>
                  <a:spcPts val="3840"/>
                </a:lnSpc>
                <a:spcBef>
                  <a:spcPct val="0"/>
                </a:spcBef>
              </a:pPr>
              <a:r>
                <a:rPr lang="en-US" sz="3200" u="none">
                  <a:solidFill>
                    <a:srgbClr val="EFEFEF"/>
                  </a:solidFill>
                  <a:latin typeface="Mero Thai"/>
                </a:rPr>
                <a:t>Add a main point</a:t>
              </a:r>
            </a:p>
          </p:txBody>
        </p:sp>
        <p:sp>
          <p:nvSpPr>
            <p:cNvPr name="TextBox 8" id="8"/>
            <p:cNvSpPr txBox="true"/>
            <p:nvPr/>
          </p:nvSpPr>
          <p:spPr>
            <a:xfrm rot="0">
              <a:off x="0" y="988607"/>
              <a:ext cx="9597080" cy="512657"/>
            </a:xfrm>
            <a:prstGeom prst="rect">
              <a:avLst/>
            </a:prstGeom>
          </p:spPr>
          <p:txBody>
            <a:bodyPr anchor="t" rtlCol="false" tIns="0" lIns="0" bIns="0" rIns="0">
              <a:spAutoFit/>
            </a:bodyPr>
            <a:lstStyle/>
            <a:p>
              <a:pPr marL="0" indent="0" lvl="0">
                <a:lnSpc>
                  <a:spcPts val="3220"/>
                </a:lnSpc>
                <a:spcBef>
                  <a:spcPct val="0"/>
                </a:spcBef>
              </a:pPr>
              <a:r>
                <a:rPr lang="en-US" sz="2300" u="none">
                  <a:solidFill>
                    <a:srgbClr val="EFEFEF"/>
                  </a:solidFill>
                  <a:latin typeface="Neue Machina Light"/>
                </a:rPr>
                <a:t>Briefly elaborate on what you want to discuss. </a:t>
              </a:r>
            </a:p>
          </p:txBody>
        </p:sp>
      </p:grpSp>
      <p:grpSp>
        <p:nvGrpSpPr>
          <p:cNvPr name="Group 9" id="9"/>
          <p:cNvGrpSpPr/>
          <p:nvPr/>
        </p:nvGrpSpPr>
        <p:grpSpPr>
          <a:xfrm rot="0">
            <a:off x="9474921" y="5753461"/>
            <a:ext cx="7197810" cy="1125948"/>
            <a:chOff x="0" y="0"/>
            <a:chExt cx="9597080" cy="1501264"/>
          </a:xfrm>
        </p:grpSpPr>
        <p:sp>
          <p:nvSpPr>
            <p:cNvPr name="TextBox 10" id="10"/>
            <p:cNvSpPr txBox="true"/>
            <p:nvPr/>
          </p:nvSpPr>
          <p:spPr>
            <a:xfrm rot="0">
              <a:off x="0" y="-66675"/>
              <a:ext cx="9597080" cy="714375"/>
            </a:xfrm>
            <a:prstGeom prst="rect">
              <a:avLst/>
            </a:prstGeom>
          </p:spPr>
          <p:txBody>
            <a:bodyPr anchor="t" rtlCol="false" tIns="0" lIns="0" bIns="0" rIns="0">
              <a:spAutoFit/>
            </a:bodyPr>
            <a:lstStyle/>
            <a:p>
              <a:pPr marL="0" indent="0" lvl="0">
                <a:lnSpc>
                  <a:spcPts val="3840"/>
                </a:lnSpc>
                <a:spcBef>
                  <a:spcPct val="0"/>
                </a:spcBef>
              </a:pPr>
              <a:r>
                <a:rPr lang="en-US" sz="3200" u="none">
                  <a:solidFill>
                    <a:srgbClr val="EFEFEF"/>
                  </a:solidFill>
                  <a:latin typeface="Mero Thai"/>
                </a:rPr>
                <a:t>Add a main point</a:t>
              </a:r>
            </a:p>
          </p:txBody>
        </p:sp>
        <p:sp>
          <p:nvSpPr>
            <p:cNvPr name="TextBox 11" id="11"/>
            <p:cNvSpPr txBox="true"/>
            <p:nvPr/>
          </p:nvSpPr>
          <p:spPr>
            <a:xfrm rot="0">
              <a:off x="0" y="988607"/>
              <a:ext cx="9597080" cy="512657"/>
            </a:xfrm>
            <a:prstGeom prst="rect">
              <a:avLst/>
            </a:prstGeom>
          </p:spPr>
          <p:txBody>
            <a:bodyPr anchor="t" rtlCol="false" tIns="0" lIns="0" bIns="0" rIns="0">
              <a:spAutoFit/>
            </a:bodyPr>
            <a:lstStyle/>
            <a:p>
              <a:pPr marL="0" indent="0" lvl="0">
                <a:lnSpc>
                  <a:spcPts val="3220"/>
                </a:lnSpc>
                <a:spcBef>
                  <a:spcPct val="0"/>
                </a:spcBef>
              </a:pPr>
              <a:r>
                <a:rPr lang="en-US" sz="2300" u="none">
                  <a:solidFill>
                    <a:srgbClr val="EFEFEF"/>
                  </a:solidFill>
                  <a:latin typeface="Neue Machina Light"/>
                </a:rPr>
                <a:t>Briefly elaborate on what you want to discuss. </a:t>
              </a:r>
            </a:p>
          </p:txBody>
        </p:sp>
      </p:grpSp>
      <p:grpSp>
        <p:nvGrpSpPr>
          <p:cNvPr name="Group 12" id="12"/>
          <p:cNvGrpSpPr/>
          <p:nvPr/>
        </p:nvGrpSpPr>
        <p:grpSpPr>
          <a:xfrm rot="0">
            <a:off x="9474921" y="3391081"/>
            <a:ext cx="7197810" cy="1125948"/>
            <a:chOff x="0" y="0"/>
            <a:chExt cx="9597080" cy="1501264"/>
          </a:xfrm>
        </p:grpSpPr>
        <p:sp>
          <p:nvSpPr>
            <p:cNvPr name="TextBox 13" id="13"/>
            <p:cNvSpPr txBox="true"/>
            <p:nvPr/>
          </p:nvSpPr>
          <p:spPr>
            <a:xfrm rot="0">
              <a:off x="0" y="-66675"/>
              <a:ext cx="9597080" cy="714375"/>
            </a:xfrm>
            <a:prstGeom prst="rect">
              <a:avLst/>
            </a:prstGeom>
          </p:spPr>
          <p:txBody>
            <a:bodyPr anchor="t" rtlCol="false" tIns="0" lIns="0" bIns="0" rIns="0">
              <a:spAutoFit/>
            </a:bodyPr>
            <a:lstStyle/>
            <a:p>
              <a:pPr marL="0" indent="0" lvl="0">
                <a:lnSpc>
                  <a:spcPts val="3840"/>
                </a:lnSpc>
                <a:spcBef>
                  <a:spcPct val="0"/>
                </a:spcBef>
              </a:pPr>
              <a:r>
                <a:rPr lang="en-US" sz="3200" u="none">
                  <a:solidFill>
                    <a:srgbClr val="EFEFEF"/>
                  </a:solidFill>
                  <a:latin typeface="Mero Thai"/>
                </a:rPr>
                <a:t>Add a main point</a:t>
              </a:r>
            </a:p>
          </p:txBody>
        </p:sp>
        <p:sp>
          <p:nvSpPr>
            <p:cNvPr name="TextBox 14" id="14"/>
            <p:cNvSpPr txBox="true"/>
            <p:nvPr/>
          </p:nvSpPr>
          <p:spPr>
            <a:xfrm rot="0">
              <a:off x="0" y="988607"/>
              <a:ext cx="9597080" cy="512657"/>
            </a:xfrm>
            <a:prstGeom prst="rect">
              <a:avLst/>
            </a:prstGeom>
          </p:spPr>
          <p:txBody>
            <a:bodyPr anchor="t" rtlCol="false" tIns="0" lIns="0" bIns="0" rIns="0">
              <a:spAutoFit/>
            </a:bodyPr>
            <a:lstStyle/>
            <a:p>
              <a:pPr marL="0" indent="0" lvl="0">
                <a:lnSpc>
                  <a:spcPts val="3220"/>
                </a:lnSpc>
                <a:spcBef>
                  <a:spcPct val="0"/>
                </a:spcBef>
              </a:pPr>
              <a:r>
                <a:rPr lang="en-US" sz="2300" u="none">
                  <a:solidFill>
                    <a:srgbClr val="EFEFEF"/>
                  </a:solidFill>
                  <a:latin typeface="Neue Machina Light"/>
                </a:rPr>
                <a:t>Briefly elaborate on what you want to discuss. </a:t>
              </a:r>
            </a:p>
          </p:txBody>
        </p:sp>
      </p:grpSp>
      <p:sp>
        <p:nvSpPr>
          <p:cNvPr name="AutoShape 15" id="15"/>
          <p:cNvSpPr/>
          <p:nvPr/>
        </p:nvSpPr>
        <p:spPr>
          <a:xfrm rot="-5400000">
            <a:off x="4463652" y="5138737"/>
            <a:ext cx="8229600" cy="0"/>
          </a:xfrm>
          <a:prstGeom prst="line">
            <a:avLst/>
          </a:prstGeom>
          <a:ln cap="rnd" w="9525">
            <a:solidFill>
              <a:srgbClr val="EFEFEF"/>
            </a:solidFill>
            <a:prstDash val="solid"/>
            <a:headEnd type="none" len="sm" w="sm"/>
            <a:tailEnd type="none" len="sm" w="sm"/>
          </a:ln>
        </p:spPr>
      </p:sp>
      <p:sp>
        <p:nvSpPr>
          <p:cNvPr name="Freeform 16" id="16"/>
          <p:cNvSpPr/>
          <p:nvPr/>
        </p:nvSpPr>
        <p:spPr>
          <a:xfrm flipH="false" flipV="false" rot="0">
            <a:off x="8347736" y="896713"/>
            <a:ext cx="451907" cy="451907"/>
          </a:xfrm>
          <a:custGeom>
            <a:avLst/>
            <a:gdLst/>
            <a:ahLst/>
            <a:cxnLst/>
            <a:rect r="r" b="b" t="t" l="l"/>
            <a:pathLst>
              <a:path h="451907" w="451907">
                <a:moveTo>
                  <a:pt x="0" y="0"/>
                </a:moveTo>
                <a:lnTo>
                  <a:pt x="451907" y="0"/>
                </a:lnTo>
                <a:lnTo>
                  <a:pt x="451907" y="451907"/>
                </a:lnTo>
                <a:lnTo>
                  <a:pt x="0" y="451907"/>
                </a:lnTo>
                <a:lnTo>
                  <a:pt x="0" y="0"/>
                </a:lnTo>
                <a:close/>
              </a:path>
            </a:pathLst>
          </a:custGeom>
          <a:blipFill>
            <a:blip r:embed="rId2"/>
            <a:stretch>
              <a:fillRect l="0" t="0" r="0" b="0"/>
            </a:stretch>
          </a:blipFill>
        </p:spPr>
      </p:sp>
      <p:sp>
        <p:nvSpPr>
          <p:cNvPr name="Freeform 17" id="17"/>
          <p:cNvSpPr/>
          <p:nvPr/>
        </p:nvSpPr>
        <p:spPr>
          <a:xfrm flipH="false" flipV="false" rot="0">
            <a:off x="8357261" y="3391081"/>
            <a:ext cx="451907" cy="451907"/>
          </a:xfrm>
          <a:custGeom>
            <a:avLst/>
            <a:gdLst/>
            <a:ahLst/>
            <a:cxnLst/>
            <a:rect r="r" b="b" t="t" l="l"/>
            <a:pathLst>
              <a:path h="451907" w="451907">
                <a:moveTo>
                  <a:pt x="0" y="0"/>
                </a:moveTo>
                <a:lnTo>
                  <a:pt x="451907" y="0"/>
                </a:lnTo>
                <a:lnTo>
                  <a:pt x="451907" y="451907"/>
                </a:lnTo>
                <a:lnTo>
                  <a:pt x="0" y="451907"/>
                </a:lnTo>
                <a:lnTo>
                  <a:pt x="0" y="0"/>
                </a:lnTo>
                <a:close/>
              </a:path>
            </a:pathLst>
          </a:custGeom>
          <a:blipFill>
            <a:blip r:embed="rId2"/>
            <a:stretch>
              <a:fillRect l="0" t="0" r="0" b="0"/>
            </a:stretch>
          </a:blipFill>
        </p:spPr>
      </p:sp>
      <p:sp>
        <p:nvSpPr>
          <p:cNvPr name="Freeform 18" id="18"/>
          <p:cNvSpPr/>
          <p:nvPr/>
        </p:nvSpPr>
        <p:spPr>
          <a:xfrm flipH="false" flipV="false" rot="0">
            <a:off x="8357261" y="5753461"/>
            <a:ext cx="451907" cy="451907"/>
          </a:xfrm>
          <a:custGeom>
            <a:avLst/>
            <a:gdLst/>
            <a:ahLst/>
            <a:cxnLst/>
            <a:rect r="r" b="b" t="t" l="l"/>
            <a:pathLst>
              <a:path h="451907" w="451907">
                <a:moveTo>
                  <a:pt x="0" y="0"/>
                </a:moveTo>
                <a:lnTo>
                  <a:pt x="451907" y="0"/>
                </a:lnTo>
                <a:lnTo>
                  <a:pt x="451907" y="451908"/>
                </a:lnTo>
                <a:lnTo>
                  <a:pt x="0" y="451908"/>
                </a:lnTo>
                <a:lnTo>
                  <a:pt x="0" y="0"/>
                </a:lnTo>
                <a:close/>
              </a:path>
            </a:pathLst>
          </a:custGeom>
          <a:blipFill>
            <a:blip r:embed="rId2"/>
            <a:stretch>
              <a:fillRect l="0" t="0" r="0" b="0"/>
            </a:stretch>
          </a:blipFill>
        </p:spPr>
      </p:sp>
      <p:sp>
        <p:nvSpPr>
          <p:cNvPr name="Freeform 19" id="19"/>
          <p:cNvSpPr/>
          <p:nvPr/>
        </p:nvSpPr>
        <p:spPr>
          <a:xfrm flipH="false" flipV="false" rot="0">
            <a:off x="8357261" y="8115842"/>
            <a:ext cx="451907" cy="451907"/>
          </a:xfrm>
          <a:custGeom>
            <a:avLst/>
            <a:gdLst/>
            <a:ahLst/>
            <a:cxnLst/>
            <a:rect r="r" b="b" t="t" l="l"/>
            <a:pathLst>
              <a:path h="451907" w="451907">
                <a:moveTo>
                  <a:pt x="0" y="0"/>
                </a:moveTo>
                <a:lnTo>
                  <a:pt x="451907" y="0"/>
                </a:lnTo>
                <a:lnTo>
                  <a:pt x="451907" y="451907"/>
                </a:lnTo>
                <a:lnTo>
                  <a:pt x="0" y="451907"/>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634350" y="3114675"/>
            <a:ext cx="7810502" cy="4057650"/>
            <a:chOff x="0" y="0"/>
            <a:chExt cx="10414002" cy="5410200"/>
          </a:xfrm>
        </p:grpSpPr>
        <p:sp>
          <p:nvSpPr>
            <p:cNvPr name="TextBox 3" id="3"/>
            <p:cNvSpPr txBox="true"/>
            <p:nvPr/>
          </p:nvSpPr>
          <p:spPr>
            <a:xfrm rot="0">
              <a:off x="0" y="-190500"/>
              <a:ext cx="10414002" cy="3746500"/>
            </a:xfrm>
            <a:prstGeom prst="rect">
              <a:avLst/>
            </a:prstGeom>
          </p:spPr>
          <p:txBody>
            <a:bodyPr anchor="t" rtlCol="false" tIns="0" lIns="0" bIns="0" rIns="0">
              <a:spAutoFit/>
            </a:bodyPr>
            <a:lstStyle/>
            <a:p>
              <a:pPr algn="ctr" marL="0" indent="0" lvl="0">
                <a:lnSpc>
                  <a:spcPts val="10560"/>
                </a:lnSpc>
                <a:spcBef>
                  <a:spcPct val="0"/>
                </a:spcBef>
              </a:pPr>
              <a:r>
                <a:rPr lang="en-US" sz="8800" u="none">
                  <a:solidFill>
                    <a:srgbClr val="EFEFEF"/>
                  </a:solidFill>
                  <a:latin typeface="Mero Thai"/>
                </a:rPr>
                <a:t>Write your topic or idea</a:t>
              </a:r>
            </a:p>
          </p:txBody>
        </p:sp>
        <p:sp>
          <p:nvSpPr>
            <p:cNvPr name="TextBox 4" id="4"/>
            <p:cNvSpPr txBox="true"/>
            <p:nvPr/>
          </p:nvSpPr>
          <p:spPr>
            <a:xfrm rot="0">
              <a:off x="0" y="4035425"/>
              <a:ext cx="10414002" cy="1374775"/>
            </a:xfrm>
            <a:prstGeom prst="rect">
              <a:avLst/>
            </a:prstGeom>
          </p:spPr>
          <p:txBody>
            <a:bodyPr anchor="t" rtlCol="false" tIns="0" lIns="0" bIns="0" rIns="0">
              <a:spAutoFit/>
            </a:bodyPr>
            <a:lstStyle/>
            <a:p>
              <a:pPr algn="ctr">
                <a:lnSpc>
                  <a:spcPts val="4200"/>
                </a:lnSpc>
              </a:pPr>
              <a:r>
                <a:rPr lang="en-US" sz="3000">
                  <a:solidFill>
                    <a:srgbClr val="EFEFEF"/>
                  </a:solidFill>
                  <a:latin typeface="Neue Machina Light"/>
                </a:rPr>
                <a:t>Briefly elaborate on what</a:t>
              </a:r>
            </a:p>
            <a:p>
              <a:pPr algn="ctr" marL="0" indent="0" lvl="0">
                <a:lnSpc>
                  <a:spcPts val="4199"/>
                </a:lnSpc>
                <a:spcBef>
                  <a:spcPct val="0"/>
                </a:spcBef>
              </a:pPr>
              <a:r>
                <a:rPr lang="en-US" sz="2999">
                  <a:solidFill>
                    <a:srgbClr val="EFEFEF"/>
                  </a:solidFill>
                  <a:latin typeface="Neue Machina Light"/>
                </a:rPr>
                <a:t>you want to discuss. </a:t>
              </a:r>
            </a:p>
          </p:txBody>
        </p:sp>
      </p:grpSp>
      <p:pic>
        <p:nvPicPr>
          <p:cNvPr name="Picture 5" id="5"/>
          <p:cNvPicPr>
            <a:picLocks noChangeAspect="true"/>
          </p:cNvPicPr>
          <p:nvPr/>
        </p:nvPicPr>
        <p:blipFill>
          <a:blip r:embed="rId2"/>
          <a:stretch>
            <a:fillRect/>
          </a:stretch>
        </p:blipFill>
        <p:spPr>
          <a:xfrm rot="0">
            <a:off x="300595" y="1040262"/>
            <a:ext cx="8737258" cy="8206475"/>
          </a:xfrm>
          <a:prstGeom prst="rect">
            <a:avLst/>
          </a:prstGeom>
        </p:spPr>
      </p:pic>
      <p:sp>
        <p:nvSpPr>
          <p:cNvPr name="Freeform 6" id="6"/>
          <p:cNvSpPr/>
          <p:nvPr/>
        </p:nvSpPr>
        <p:spPr>
          <a:xfrm flipH="false" flipV="false" rot="0">
            <a:off x="8309748" y="7709463"/>
            <a:ext cx="9410267" cy="11987601"/>
          </a:xfrm>
          <a:custGeom>
            <a:avLst/>
            <a:gdLst/>
            <a:ahLst/>
            <a:cxnLst/>
            <a:rect r="r" b="b" t="t" l="l"/>
            <a:pathLst>
              <a:path h="11987601" w="9410267">
                <a:moveTo>
                  <a:pt x="0" y="0"/>
                </a:moveTo>
                <a:lnTo>
                  <a:pt x="9410267" y="0"/>
                </a:lnTo>
                <a:lnTo>
                  <a:pt x="9410267" y="11987601"/>
                </a:lnTo>
                <a:lnTo>
                  <a:pt x="0" y="11987601"/>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6083758"/>
            <a:ext cx="18288000" cy="4203242"/>
            <a:chOff x="0" y="0"/>
            <a:chExt cx="24384000" cy="5604323"/>
          </a:xfrm>
        </p:grpSpPr>
        <p:pic>
          <p:nvPicPr>
            <p:cNvPr name="Picture 3" id="3"/>
            <p:cNvPicPr>
              <a:picLocks noChangeAspect="true"/>
            </p:cNvPicPr>
            <p:nvPr/>
          </p:nvPicPr>
          <p:blipFill>
            <a:blip r:embed="rId2"/>
            <a:srcRect l="0" t="15524" r="0" b="15524"/>
            <a:stretch>
              <a:fillRect/>
            </a:stretch>
          </p:blipFill>
          <p:spPr>
            <a:xfrm flipH="false" flipV="false">
              <a:off x="0" y="0"/>
              <a:ext cx="24384000" cy="5604323"/>
            </a:xfrm>
            <a:prstGeom prst="rect">
              <a:avLst/>
            </a:prstGeom>
          </p:spPr>
        </p:pic>
      </p:grpSp>
      <p:sp>
        <p:nvSpPr>
          <p:cNvPr name="TextBox 4" id="4"/>
          <p:cNvSpPr txBox="true"/>
          <p:nvPr/>
        </p:nvSpPr>
        <p:spPr>
          <a:xfrm rot="0">
            <a:off x="1028700" y="1328738"/>
            <a:ext cx="8115300" cy="2857500"/>
          </a:xfrm>
          <a:prstGeom prst="rect">
            <a:avLst/>
          </a:prstGeom>
        </p:spPr>
        <p:txBody>
          <a:bodyPr anchor="t" rtlCol="false" tIns="0" lIns="0" bIns="0" rIns="0">
            <a:spAutoFit/>
          </a:bodyPr>
          <a:lstStyle/>
          <a:p>
            <a:pPr algn="l" marL="0" indent="0" lvl="0">
              <a:lnSpc>
                <a:spcPts val="10560"/>
              </a:lnSpc>
              <a:spcBef>
                <a:spcPct val="0"/>
              </a:spcBef>
            </a:pPr>
            <a:r>
              <a:rPr lang="en-US" sz="8800" u="none">
                <a:solidFill>
                  <a:srgbClr val="EFEFEF"/>
                </a:solidFill>
                <a:latin typeface="Mero Thai"/>
              </a:rPr>
              <a:t>Write your topic or idea</a:t>
            </a:r>
          </a:p>
        </p:txBody>
      </p:sp>
      <p:sp>
        <p:nvSpPr>
          <p:cNvPr name="TextBox 5" id="5"/>
          <p:cNvSpPr txBox="true"/>
          <p:nvPr/>
        </p:nvSpPr>
        <p:spPr>
          <a:xfrm rot="0">
            <a:off x="10401300" y="2295525"/>
            <a:ext cx="6858000" cy="1047750"/>
          </a:xfrm>
          <a:prstGeom prst="rect">
            <a:avLst/>
          </a:prstGeom>
        </p:spPr>
        <p:txBody>
          <a:bodyPr anchor="t" rtlCol="false" tIns="0" lIns="0" bIns="0" rIns="0">
            <a:spAutoFit/>
          </a:bodyPr>
          <a:lstStyle/>
          <a:p>
            <a:pPr>
              <a:lnSpc>
                <a:spcPts val="4200"/>
              </a:lnSpc>
            </a:pPr>
            <a:r>
              <a:rPr lang="en-US" sz="3000">
                <a:solidFill>
                  <a:srgbClr val="EFEFEF"/>
                </a:solidFill>
                <a:latin typeface="Neue Machina Light"/>
              </a:rPr>
              <a:t>Briefly elaborate on what you</a:t>
            </a:r>
          </a:p>
          <a:p>
            <a:pPr algn="l" marL="0" indent="0" lvl="0">
              <a:lnSpc>
                <a:spcPts val="4199"/>
              </a:lnSpc>
              <a:spcBef>
                <a:spcPct val="0"/>
              </a:spcBef>
            </a:pPr>
            <a:r>
              <a:rPr lang="en-US" sz="2999">
                <a:solidFill>
                  <a:srgbClr val="EFEFEF"/>
                </a:solidFill>
                <a:latin typeface="Neue Machina Light"/>
              </a:rPr>
              <a:t>want to discuss.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204506" y="-5178650"/>
            <a:ext cx="15870302" cy="20216945"/>
          </a:xfrm>
          <a:custGeom>
            <a:avLst/>
            <a:gdLst/>
            <a:ahLst/>
            <a:cxnLst/>
            <a:rect r="r" b="b" t="t" l="l"/>
            <a:pathLst>
              <a:path h="20216945" w="15870302">
                <a:moveTo>
                  <a:pt x="0" y="0"/>
                </a:moveTo>
                <a:lnTo>
                  <a:pt x="15870302" y="0"/>
                </a:lnTo>
                <a:lnTo>
                  <a:pt x="15870302" y="20216945"/>
                </a:lnTo>
                <a:lnTo>
                  <a:pt x="0" y="20216945"/>
                </a:lnTo>
                <a:lnTo>
                  <a:pt x="0" y="0"/>
                </a:lnTo>
                <a:close/>
              </a:path>
            </a:pathLst>
          </a:custGeom>
          <a:blipFill>
            <a:blip r:embed="rId2"/>
            <a:stretch>
              <a:fillRect l="0" t="0" r="0" b="0"/>
            </a:stretch>
          </a:blipFill>
        </p:spPr>
      </p:sp>
      <p:grpSp>
        <p:nvGrpSpPr>
          <p:cNvPr name="Group 3" id="3"/>
          <p:cNvGrpSpPr/>
          <p:nvPr/>
        </p:nvGrpSpPr>
        <p:grpSpPr>
          <a:xfrm rot="0">
            <a:off x="0" y="0"/>
            <a:ext cx="7589321" cy="10287000"/>
            <a:chOff x="0" y="0"/>
            <a:chExt cx="2567252" cy="3479800"/>
          </a:xfrm>
        </p:grpSpPr>
        <p:sp>
          <p:nvSpPr>
            <p:cNvPr name="Freeform 4" id="4"/>
            <p:cNvSpPr/>
            <p:nvPr/>
          </p:nvSpPr>
          <p:spPr>
            <a:xfrm flipH="false" flipV="false" rot="0">
              <a:off x="0" y="0"/>
              <a:ext cx="2567252" cy="3479800"/>
            </a:xfrm>
            <a:custGeom>
              <a:avLst/>
              <a:gdLst/>
              <a:ahLst/>
              <a:cxnLst/>
              <a:rect r="r" b="b" t="t" l="l"/>
              <a:pathLst>
                <a:path h="3479800" w="2567252">
                  <a:moveTo>
                    <a:pt x="0" y="0"/>
                  </a:moveTo>
                  <a:lnTo>
                    <a:pt x="2567252" y="0"/>
                  </a:lnTo>
                  <a:lnTo>
                    <a:pt x="2567252" y="3479800"/>
                  </a:lnTo>
                  <a:lnTo>
                    <a:pt x="0" y="3479800"/>
                  </a:lnTo>
                  <a:close/>
                </a:path>
              </a:pathLst>
            </a:custGeom>
            <a:solidFill>
              <a:srgbClr val="000000"/>
            </a:solidFill>
          </p:spPr>
        </p:sp>
      </p:grpSp>
      <p:grpSp>
        <p:nvGrpSpPr>
          <p:cNvPr name="Group 5" id="5"/>
          <p:cNvGrpSpPr/>
          <p:nvPr/>
        </p:nvGrpSpPr>
        <p:grpSpPr>
          <a:xfrm rot="0">
            <a:off x="1028700" y="2674430"/>
            <a:ext cx="5098253" cy="4938139"/>
            <a:chOff x="0" y="0"/>
            <a:chExt cx="6797670" cy="6584186"/>
          </a:xfrm>
        </p:grpSpPr>
        <p:sp>
          <p:nvSpPr>
            <p:cNvPr name="TextBox 6" id="6"/>
            <p:cNvSpPr txBox="true"/>
            <p:nvPr/>
          </p:nvSpPr>
          <p:spPr>
            <a:xfrm rot="0">
              <a:off x="0" y="-190500"/>
              <a:ext cx="6797670" cy="3746500"/>
            </a:xfrm>
            <a:prstGeom prst="rect">
              <a:avLst/>
            </a:prstGeom>
          </p:spPr>
          <p:txBody>
            <a:bodyPr anchor="t" rtlCol="false" tIns="0" lIns="0" bIns="0" rIns="0">
              <a:spAutoFit/>
            </a:bodyPr>
            <a:lstStyle/>
            <a:p>
              <a:pPr marL="0" indent="0" lvl="0">
                <a:lnSpc>
                  <a:spcPts val="10560"/>
                </a:lnSpc>
                <a:spcBef>
                  <a:spcPct val="0"/>
                </a:spcBef>
              </a:pPr>
              <a:r>
                <a:rPr lang="en-US" sz="8800">
                  <a:solidFill>
                    <a:srgbClr val="EFEFEF"/>
                  </a:solidFill>
                  <a:latin typeface="Mero Thai"/>
                </a:rPr>
                <a:t>Thank you!</a:t>
              </a:r>
            </a:p>
          </p:txBody>
        </p:sp>
        <p:sp>
          <p:nvSpPr>
            <p:cNvPr name="TextBox 7" id="7"/>
            <p:cNvSpPr txBox="true"/>
            <p:nvPr/>
          </p:nvSpPr>
          <p:spPr>
            <a:xfrm rot="0">
              <a:off x="0" y="4319353"/>
              <a:ext cx="6797670" cy="2264833"/>
            </a:xfrm>
            <a:prstGeom prst="rect">
              <a:avLst/>
            </a:prstGeom>
          </p:spPr>
          <p:txBody>
            <a:bodyPr anchor="t" rtlCol="false" tIns="0" lIns="0" bIns="0" rIns="0">
              <a:spAutoFit/>
            </a:bodyPr>
            <a:lstStyle/>
            <a:p>
              <a:pPr>
                <a:lnSpc>
                  <a:spcPts val="4550"/>
                </a:lnSpc>
              </a:pPr>
              <a:r>
                <a:rPr lang="en-US" sz="3500">
                  <a:solidFill>
                    <a:srgbClr val="EFEFEF"/>
                  </a:solidFill>
                  <a:latin typeface="Neue Machina Light"/>
                </a:rPr>
                <a:t>Insert a parting</a:t>
              </a:r>
            </a:p>
            <a:p>
              <a:pPr>
                <a:lnSpc>
                  <a:spcPts val="4550"/>
                </a:lnSpc>
              </a:pPr>
              <a:r>
                <a:rPr lang="en-US" sz="3500">
                  <a:solidFill>
                    <a:srgbClr val="EFEFEF"/>
                  </a:solidFill>
                  <a:latin typeface="Neue Machina Light"/>
                </a:rPr>
                <a:t>or call-to-action message here.</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605052" y="6800242"/>
            <a:ext cx="3739242" cy="2603447"/>
          </a:xfrm>
          <a:custGeom>
            <a:avLst/>
            <a:gdLst/>
            <a:ahLst/>
            <a:cxnLst/>
            <a:rect r="r" b="b" t="t" l="l"/>
            <a:pathLst>
              <a:path h="2603447" w="3739242">
                <a:moveTo>
                  <a:pt x="0" y="0"/>
                </a:moveTo>
                <a:lnTo>
                  <a:pt x="3739242" y="0"/>
                </a:lnTo>
                <a:lnTo>
                  <a:pt x="3739242" y="2603446"/>
                </a:lnTo>
                <a:lnTo>
                  <a:pt x="0" y="2603446"/>
                </a:lnTo>
                <a:lnTo>
                  <a:pt x="0" y="0"/>
                </a:lnTo>
                <a:close/>
              </a:path>
            </a:pathLst>
          </a:custGeom>
          <a:blipFill>
            <a:blip r:embed="rId2"/>
            <a:stretch>
              <a:fillRect l="0" t="0" r="0" b="0"/>
            </a:stretch>
          </a:blipFill>
        </p:spPr>
      </p:sp>
      <p:sp>
        <p:nvSpPr>
          <p:cNvPr name="Freeform 3" id="3"/>
          <p:cNvSpPr/>
          <p:nvPr/>
        </p:nvSpPr>
        <p:spPr>
          <a:xfrm flipH="false" flipV="false" rot="0">
            <a:off x="11374880" y="3735624"/>
            <a:ext cx="2643093" cy="2603447"/>
          </a:xfrm>
          <a:custGeom>
            <a:avLst/>
            <a:gdLst/>
            <a:ahLst/>
            <a:cxnLst/>
            <a:rect r="r" b="b" t="t" l="l"/>
            <a:pathLst>
              <a:path h="2603447" w="2643093">
                <a:moveTo>
                  <a:pt x="0" y="0"/>
                </a:moveTo>
                <a:lnTo>
                  <a:pt x="2643094" y="0"/>
                </a:lnTo>
                <a:lnTo>
                  <a:pt x="2643094" y="2603447"/>
                </a:lnTo>
                <a:lnTo>
                  <a:pt x="0" y="2603447"/>
                </a:lnTo>
                <a:lnTo>
                  <a:pt x="0" y="0"/>
                </a:lnTo>
                <a:close/>
              </a:path>
            </a:pathLst>
          </a:custGeom>
          <a:blipFill>
            <a:blip r:embed="rId3"/>
            <a:stretch>
              <a:fillRect l="0" t="0" r="0" b="0"/>
            </a:stretch>
          </a:blipFill>
        </p:spPr>
      </p:sp>
      <p:sp>
        <p:nvSpPr>
          <p:cNvPr name="Freeform 4" id="4"/>
          <p:cNvSpPr/>
          <p:nvPr/>
        </p:nvSpPr>
        <p:spPr>
          <a:xfrm flipH="false" flipV="false" rot="0">
            <a:off x="14320276" y="3657600"/>
            <a:ext cx="3234096" cy="2603447"/>
          </a:xfrm>
          <a:custGeom>
            <a:avLst/>
            <a:gdLst/>
            <a:ahLst/>
            <a:cxnLst/>
            <a:rect r="r" b="b" t="t" l="l"/>
            <a:pathLst>
              <a:path h="2603447" w="3234096">
                <a:moveTo>
                  <a:pt x="0" y="0"/>
                </a:moveTo>
                <a:lnTo>
                  <a:pt x="3234096" y="0"/>
                </a:lnTo>
                <a:lnTo>
                  <a:pt x="3234096" y="2603447"/>
                </a:lnTo>
                <a:lnTo>
                  <a:pt x="0" y="2603447"/>
                </a:lnTo>
                <a:lnTo>
                  <a:pt x="0" y="0"/>
                </a:lnTo>
                <a:close/>
              </a:path>
            </a:pathLst>
          </a:custGeom>
          <a:blipFill>
            <a:blip r:embed="rId4"/>
            <a:stretch>
              <a:fillRect l="0" t="0" r="0" b="0"/>
            </a:stretch>
          </a:blipFill>
        </p:spPr>
      </p:sp>
      <p:sp>
        <p:nvSpPr>
          <p:cNvPr name="Freeform 5" id="5"/>
          <p:cNvSpPr/>
          <p:nvPr/>
        </p:nvSpPr>
        <p:spPr>
          <a:xfrm flipH="false" flipV="false" rot="0">
            <a:off x="7598315" y="3835109"/>
            <a:ext cx="3752716" cy="2603447"/>
          </a:xfrm>
          <a:custGeom>
            <a:avLst/>
            <a:gdLst/>
            <a:ahLst/>
            <a:cxnLst/>
            <a:rect r="r" b="b" t="t" l="l"/>
            <a:pathLst>
              <a:path h="2603447" w="3752716">
                <a:moveTo>
                  <a:pt x="0" y="0"/>
                </a:moveTo>
                <a:lnTo>
                  <a:pt x="3752716" y="0"/>
                </a:lnTo>
                <a:lnTo>
                  <a:pt x="3752716" y="2603447"/>
                </a:lnTo>
                <a:lnTo>
                  <a:pt x="0" y="2603447"/>
                </a:lnTo>
                <a:lnTo>
                  <a:pt x="0" y="0"/>
                </a:lnTo>
                <a:close/>
              </a:path>
            </a:pathLst>
          </a:custGeom>
          <a:blipFill>
            <a:blip r:embed="rId5"/>
            <a:stretch>
              <a:fillRect l="0" t="0" r="0" b="0"/>
            </a:stretch>
          </a:blipFill>
        </p:spPr>
      </p:sp>
      <p:sp>
        <p:nvSpPr>
          <p:cNvPr name="Freeform 6" id="6"/>
          <p:cNvSpPr/>
          <p:nvPr/>
        </p:nvSpPr>
        <p:spPr>
          <a:xfrm flipH="false" flipV="false" rot="0">
            <a:off x="11445145" y="869977"/>
            <a:ext cx="2502563" cy="2603447"/>
          </a:xfrm>
          <a:custGeom>
            <a:avLst/>
            <a:gdLst/>
            <a:ahLst/>
            <a:cxnLst/>
            <a:rect r="r" b="b" t="t" l="l"/>
            <a:pathLst>
              <a:path h="2603447" w="2502563">
                <a:moveTo>
                  <a:pt x="0" y="0"/>
                </a:moveTo>
                <a:lnTo>
                  <a:pt x="2502564" y="0"/>
                </a:lnTo>
                <a:lnTo>
                  <a:pt x="2502564" y="2603446"/>
                </a:lnTo>
                <a:lnTo>
                  <a:pt x="0" y="2603446"/>
                </a:lnTo>
                <a:lnTo>
                  <a:pt x="0" y="0"/>
                </a:lnTo>
                <a:close/>
              </a:path>
            </a:pathLst>
          </a:custGeom>
          <a:blipFill>
            <a:blip r:embed="rId6"/>
            <a:stretch>
              <a:fillRect l="0" t="0" r="0" b="0"/>
            </a:stretch>
          </a:blipFill>
        </p:spPr>
      </p:sp>
      <p:sp>
        <p:nvSpPr>
          <p:cNvPr name="Freeform 7" id="7"/>
          <p:cNvSpPr/>
          <p:nvPr/>
        </p:nvSpPr>
        <p:spPr>
          <a:xfrm flipH="false" flipV="false" rot="0">
            <a:off x="14352273" y="869977"/>
            <a:ext cx="3170103" cy="2603447"/>
          </a:xfrm>
          <a:custGeom>
            <a:avLst/>
            <a:gdLst/>
            <a:ahLst/>
            <a:cxnLst/>
            <a:rect r="r" b="b" t="t" l="l"/>
            <a:pathLst>
              <a:path h="2603447" w="3170103">
                <a:moveTo>
                  <a:pt x="0" y="0"/>
                </a:moveTo>
                <a:lnTo>
                  <a:pt x="3170103" y="0"/>
                </a:lnTo>
                <a:lnTo>
                  <a:pt x="3170103" y="2603446"/>
                </a:lnTo>
                <a:lnTo>
                  <a:pt x="0" y="2603446"/>
                </a:lnTo>
                <a:lnTo>
                  <a:pt x="0" y="0"/>
                </a:lnTo>
                <a:close/>
              </a:path>
            </a:pathLst>
          </a:custGeom>
          <a:blipFill>
            <a:blip r:embed="rId7"/>
            <a:stretch>
              <a:fillRect l="0" t="0" r="0" b="0"/>
            </a:stretch>
          </a:blipFill>
        </p:spPr>
      </p:sp>
      <p:sp>
        <p:nvSpPr>
          <p:cNvPr name="Freeform 8" id="8"/>
          <p:cNvSpPr/>
          <p:nvPr/>
        </p:nvSpPr>
        <p:spPr>
          <a:xfrm flipH="false" flipV="false" rot="0">
            <a:off x="8057831" y="869977"/>
            <a:ext cx="2833684" cy="2603447"/>
          </a:xfrm>
          <a:custGeom>
            <a:avLst/>
            <a:gdLst/>
            <a:ahLst/>
            <a:cxnLst/>
            <a:rect r="r" b="b" t="t" l="l"/>
            <a:pathLst>
              <a:path h="2603447" w="2833684">
                <a:moveTo>
                  <a:pt x="0" y="0"/>
                </a:moveTo>
                <a:lnTo>
                  <a:pt x="2833684" y="0"/>
                </a:lnTo>
                <a:lnTo>
                  <a:pt x="2833684" y="2603446"/>
                </a:lnTo>
                <a:lnTo>
                  <a:pt x="0" y="2603446"/>
                </a:lnTo>
                <a:lnTo>
                  <a:pt x="0" y="0"/>
                </a:lnTo>
                <a:close/>
              </a:path>
            </a:pathLst>
          </a:custGeom>
          <a:blipFill>
            <a:blip r:embed="rId8"/>
            <a:stretch>
              <a:fillRect l="0" t="0" r="0" b="0"/>
            </a:stretch>
          </a:blipFill>
        </p:spPr>
      </p:sp>
      <p:sp>
        <p:nvSpPr>
          <p:cNvPr name="Freeform 9" id="9"/>
          <p:cNvSpPr/>
          <p:nvPr/>
        </p:nvSpPr>
        <p:spPr>
          <a:xfrm flipH="false" flipV="false" rot="0">
            <a:off x="11518383" y="6601272"/>
            <a:ext cx="2356088" cy="3001386"/>
          </a:xfrm>
          <a:custGeom>
            <a:avLst/>
            <a:gdLst/>
            <a:ahLst/>
            <a:cxnLst/>
            <a:rect r="r" b="b" t="t" l="l"/>
            <a:pathLst>
              <a:path h="3001386" w="2356088">
                <a:moveTo>
                  <a:pt x="0" y="0"/>
                </a:moveTo>
                <a:lnTo>
                  <a:pt x="2356088" y="0"/>
                </a:lnTo>
                <a:lnTo>
                  <a:pt x="2356088" y="3001386"/>
                </a:lnTo>
                <a:lnTo>
                  <a:pt x="0" y="3001386"/>
                </a:lnTo>
                <a:lnTo>
                  <a:pt x="0" y="0"/>
                </a:lnTo>
                <a:close/>
              </a:path>
            </a:pathLst>
          </a:custGeom>
          <a:blipFill>
            <a:blip r:embed="rId9"/>
            <a:stretch>
              <a:fillRect l="0" t="0" r="0" b="0"/>
            </a:stretch>
          </a:blipFill>
        </p:spPr>
      </p:sp>
      <p:sp>
        <p:nvSpPr>
          <p:cNvPr name="Freeform 10" id="10"/>
          <p:cNvSpPr/>
          <p:nvPr/>
        </p:nvSpPr>
        <p:spPr>
          <a:xfrm flipH="false" flipV="false" rot="0">
            <a:off x="14693788" y="6445223"/>
            <a:ext cx="2487073" cy="3065729"/>
          </a:xfrm>
          <a:custGeom>
            <a:avLst/>
            <a:gdLst/>
            <a:ahLst/>
            <a:cxnLst/>
            <a:rect r="r" b="b" t="t" l="l"/>
            <a:pathLst>
              <a:path h="3065729" w="2487073">
                <a:moveTo>
                  <a:pt x="0" y="0"/>
                </a:moveTo>
                <a:lnTo>
                  <a:pt x="2487073" y="0"/>
                </a:lnTo>
                <a:lnTo>
                  <a:pt x="2487073" y="3065730"/>
                </a:lnTo>
                <a:lnTo>
                  <a:pt x="0" y="3065730"/>
                </a:lnTo>
                <a:lnTo>
                  <a:pt x="0" y="0"/>
                </a:lnTo>
                <a:close/>
              </a:path>
            </a:pathLst>
          </a:custGeom>
          <a:blipFill>
            <a:blip r:embed="rId10"/>
            <a:stretch>
              <a:fillRect l="0" t="0" r="0" b="0"/>
            </a:stretch>
          </a:blipFill>
        </p:spPr>
      </p:sp>
      <p:sp>
        <p:nvSpPr>
          <p:cNvPr name="TextBox 11" id="11"/>
          <p:cNvSpPr txBox="true"/>
          <p:nvPr/>
        </p:nvSpPr>
        <p:spPr>
          <a:xfrm rot="0">
            <a:off x="1028700" y="847725"/>
            <a:ext cx="5059131" cy="2466975"/>
          </a:xfrm>
          <a:prstGeom prst="rect">
            <a:avLst/>
          </a:prstGeom>
        </p:spPr>
        <p:txBody>
          <a:bodyPr anchor="t" rtlCol="false" tIns="0" lIns="0" bIns="0" rIns="0">
            <a:spAutoFit/>
          </a:bodyPr>
          <a:lstStyle/>
          <a:p>
            <a:pPr>
              <a:lnSpc>
                <a:spcPts val="9000"/>
              </a:lnSpc>
            </a:pPr>
            <a:r>
              <a:rPr lang="en-US" sz="7500">
                <a:solidFill>
                  <a:srgbClr val="EFEFEF"/>
                </a:solidFill>
                <a:latin typeface="Mero Thai"/>
              </a:rPr>
              <a:t>Resource </a:t>
            </a:r>
          </a:p>
          <a:p>
            <a:pPr>
              <a:lnSpc>
                <a:spcPts val="9000"/>
              </a:lnSpc>
            </a:pPr>
            <a:r>
              <a:rPr lang="en-US" sz="7500">
                <a:solidFill>
                  <a:srgbClr val="EFEFEF"/>
                </a:solidFill>
                <a:latin typeface="Mero Thai"/>
              </a:rPr>
              <a:t>Page</a:t>
            </a:r>
          </a:p>
        </p:txBody>
      </p:sp>
      <p:sp>
        <p:nvSpPr>
          <p:cNvPr name="TextBox 12" id="12"/>
          <p:cNvSpPr txBox="true"/>
          <p:nvPr/>
        </p:nvSpPr>
        <p:spPr>
          <a:xfrm rot="0">
            <a:off x="1028700" y="6907530"/>
            <a:ext cx="5243646" cy="2350770"/>
          </a:xfrm>
          <a:prstGeom prst="rect">
            <a:avLst/>
          </a:prstGeom>
        </p:spPr>
        <p:txBody>
          <a:bodyPr anchor="t" rtlCol="false" tIns="0" lIns="0" bIns="0" rIns="0">
            <a:spAutoFit/>
          </a:bodyPr>
          <a:lstStyle/>
          <a:p>
            <a:pPr>
              <a:lnSpc>
                <a:spcPts val="3120"/>
              </a:lnSpc>
            </a:pPr>
            <a:r>
              <a:rPr lang="en-US" sz="2400">
                <a:solidFill>
                  <a:srgbClr val="EFEFEF"/>
                </a:solidFill>
                <a:latin typeface="Neue Machina Light"/>
              </a:rPr>
              <a:t>Use these design resources</a:t>
            </a:r>
          </a:p>
          <a:p>
            <a:pPr>
              <a:lnSpc>
                <a:spcPts val="3120"/>
              </a:lnSpc>
            </a:pPr>
            <a:r>
              <a:rPr lang="en-US" sz="2400">
                <a:solidFill>
                  <a:srgbClr val="EFEFEF"/>
                </a:solidFill>
                <a:latin typeface="Neue Machina Light"/>
              </a:rPr>
              <a:t>in your Canva Presentation.</a:t>
            </a:r>
          </a:p>
          <a:p>
            <a:pPr>
              <a:lnSpc>
                <a:spcPts val="3120"/>
              </a:lnSpc>
            </a:pPr>
            <a:r>
              <a:rPr lang="en-US" sz="2400">
                <a:solidFill>
                  <a:srgbClr val="EFEFEF"/>
                </a:solidFill>
                <a:latin typeface="Neue Machina Light"/>
              </a:rPr>
              <a:t>Happy designing! </a:t>
            </a:r>
          </a:p>
          <a:p>
            <a:pPr>
              <a:lnSpc>
                <a:spcPts val="3120"/>
              </a:lnSpc>
            </a:pPr>
          </a:p>
          <a:p>
            <a:pPr>
              <a:lnSpc>
                <a:spcPts val="3120"/>
              </a:lnSpc>
            </a:pPr>
            <a:r>
              <a:rPr lang="en-US" sz="2400">
                <a:solidFill>
                  <a:srgbClr val="EFEFEF"/>
                </a:solidFill>
                <a:latin typeface="Neue Machina Light"/>
              </a:rPr>
              <a:t>Don't forget to delete this</a:t>
            </a:r>
          </a:p>
          <a:p>
            <a:pPr>
              <a:lnSpc>
                <a:spcPts val="3120"/>
              </a:lnSpc>
            </a:pPr>
            <a:r>
              <a:rPr lang="en-US" sz="2400">
                <a:solidFill>
                  <a:srgbClr val="EFEFEF"/>
                </a:solidFill>
                <a:latin typeface="Neue Machina Light"/>
              </a:rPr>
              <a:t>page before presenting. </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3026913" y="1419225"/>
            <a:ext cx="4565699" cy="495300"/>
          </a:xfrm>
          <a:prstGeom prst="rect">
            <a:avLst/>
          </a:prstGeom>
        </p:spPr>
        <p:txBody>
          <a:bodyPr anchor="t" rtlCol="false" tIns="0" lIns="0" bIns="0" rIns="0">
            <a:spAutoFit/>
          </a:bodyPr>
          <a:lstStyle/>
          <a:p>
            <a:pPr algn="ctr">
              <a:lnSpc>
                <a:spcPts val="3900"/>
              </a:lnSpc>
            </a:pPr>
            <a:r>
              <a:rPr lang="en-US" sz="3000">
                <a:solidFill>
                  <a:srgbClr val="EFEFEF"/>
                </a:solidFill>
                <a:latin typeface="Neue Machina Light"/>
              </a:rPr>
              <a:t>C for confetti</a:t>
            </a:r>
          </a:p>
        </p:txBody>
      </p:sp>
      <p:sp>
        <p:nvSpPr>
          <p:cNvPr name="TextBox 3" id="3"/>
          <p:cNvSpPr txBox="true"/>
          <p:nvPr/>
        </p:nvSpPr>
        <p:spPr>
          <a:xfrm rot="0">
            <a:off x="7595086" y="3668320"/>
            <a:ext cx="4565699" cy="495300"/>
          </a:xfrm>
          <a:prstGeom prst="rect">
            <a:avLst/>
          </a:prstGeom>
        </p:spPr>
        <p:txBody>
          <a:bodyPr anchor="t" rtlCol="false" tIns="0" lIns="0" bIns="0" rIns="0">
            <a:spAutoFit/>
          </a:bodyPr>
          <a:lstStyle/>
          <a:p>
            <a:pPr algn="ctr">
              <a:lnSpc>
                <a:spcPts val="3900"/>
              </a:lnSpc>
            </a:pPr>
            <a:r>
              <a:rPr lang="en-US" sz="3000">
                <a:solidFill>
                  <a:srgbClr val="EFEFEF"/>
                </a:solidFill>
                <a:latin typeface="Neue Machina Light"/>
              </a:rPr>
              <a:t>D for a drumroll</a:t>
            </a:r>
          </a:p>
        </p:txBody>
      </p:sp>
      <p:sp>
        <p:nvSpPr>
          <p:cNvPr name="TextBox 4" id="4"/>
          <p:cNvSpPr txBox="true"/>
          <p:nvPr/>
        </p:nvSpPr>
        <p:spPr>
          <a:xfrm rot="0">
            <a:off x="13026913" y="3668320"/>
            <a:ext cx="4565699" cy="495300"/>
          </a:xfrm>
          <a:prstGeom prst="rect">
            <a:avLst/>
          </a:prstGeom>
        </p:spPr>
        <p:txBody>
          <a:bodyPr anchor="t" rtlCol="false" tIns="0" lIns="0" bIns="0" rIns="0">
            <a:spAutoFit/>
          </a:bodyPr>
          <a:lstStyle/>
          <a:p>
            <a:pPr algn="ctr">
              <a:lnSpc>
                <a:spcPts val="3900"/>
              </a:lnSpc>
            </a:pPr>
            <a:r>
              <a:rPr lang="en-US" sz="3000">
                <a:solidFill>
                  <a:srgbClr val="EFEFEF"/>
                </a:solidFill>
                <a:latin typeface="Neue Machina Light"/>
              </a:rPr>
              <a:t>O for bubbles</a:t>
            </a:r>
          </a:p>
        </p:txBody>
      </p:sp>
      <p:sp>
        <p:nvSpPr>
          <p:cNvPr name="TextBox 5" id="5"/>
          <p:cNvSpPr txBox="true"/>
          <p:nvPr/>
        </p:nvSpPr>
        <p:spPr>
          <a:xfrm rot="0">
            <a:off x="8896528" y="8334375"/>
            <a:ext cx="6948301" cy="495300"/>
          </a:xfrm>
          <a:prstGeom prst="rect">
            <a:avLst/>
          </a:prstGeom>
        </p:spPr>
        <p:txBody>
          <a:bodyPr anchor="t" rtlCol="false" tIns="0" lIns="0" bIns="0" rIns="0">
            <a:spAutoFit/>
          </a:bodyPr>
          <a:lstStyle/>
          <a:p>
            <a:pPr algn="ctr">
              <a:lnSpc>
                <a:spcPts val="3900"/>
              </a:lnSpc>
            </a:pPr>
            <a:r>
              <a:rPr lang="en-US" sz="3000">
                <a:solidFill>
                  <a:srgbClr val="EFEFEF"/>
                </a:solidFill>
                <a:latin typeface="Neue Machina Light"/>
              </a:rPr>
              <a:t>Any number from 0-9 for a timer</a:t>
            </a:r>
          </a:p>
        </p:txBody>
      </p:sp>
      <p:sp>
        <p:nvSpPr>
          <p:cNvPr name="TextBox 6" id="6"/>
          <p:cNvSpPr txBox="true"/>
          <p:nvPr/>
        </p:nvSpPr>
        <p:spPr>
          <a:xfrm rot="0">
            <a:off x="7595086" y="1419225"/>
            <a:ext cx="4565699" cy="495300"/>
          </a:xfrm>
          <a:prstGeom prst="rect">
            <a:avLst/>
          </a:prstGeom>
        </p:spPr>
        <p:txBody>
          <a:bodyPr anchor="t" rtlCol="false" tIns="0" lIns="0" bIns="0" rIns="0">
            <a:spAutoFit/>
          </a:bodyPr>
          <a:lstStyle/>
          <a:p>
            <a:pPr algn="ctr">
              <a:lnSpc>
                <a:spcPts val="3900"/>
              </a:lnSpc>
            </a:pPr>
            <a:r>
              <a:rPr lang="en-US" sz="3000">
                <a:solidFill>
                  <a:srgbClr val="EFEFEF"/>
                </a:solidFill>
                <a:latin typeface="Neue Machina Light"/>
              </a:rPr>
              <a:t>B for blur</a:t>
            </a:r>
          </a:p>
        </p:txBody>
      </p:sp>
      <p:sp>
        <p:nvSpPr>
          <p:cNvPr name="TextBox 7" id="7"/>
          <p:cNvSpPr txBox="true"/>
          <p:nvPr/>
        </p:nvSpPr>
        <p:spPr>
          <a:xfrm rot="0">
            <a:off x="7595086" y="6105525"/>
            <a:ext cx="4565699" cy="495300"/>
          </a:xfrm>
          <a:prstGeom prst="rect">
            <a:avLst/>
          </a:prstGeom>
        </p:spPr>
        <p:txBody>
          <a:bodyPr anchor="t" rtlCol="false" tIns="0" lIns="0" bIns="0" rIns="0">
            <a:spAutoFit/>
          </a:bodyPr>
          <a:lstStyle/>
          <a:p>
            <a:pPr algn="ctr">
              <a:lnSpc>
                <a:spcPts val="3900"/>
              </a:lnSpc>
            </a:pPr>
            <a:r>
              <a:rPr lang="en-US" sz="3000">
                <a:solidFill>
                  <a:srgbClr val="EFEFEF"/>
                </a:solidFill>
                <a:latin typeface="Neue Machina Light"/>
              </a:rPr>
              <a:t>Q for quiet</a:t>
            </a:r>
          </a:p>
        </p:txBody>
      </p:sp>
      <p:sp>
        <p:nvSpPr>
          <p:cNvPr name="TextBox 8" id="8"/>
          <p:cNvSpPr txBox="true"/>
          <p:nvPr/>
        </p:nvSpPr>
        <p:spPr>
          <a:xfrm rot="0">
            <a:off x="13026913" y="6105525"/>
            <a:ext cx="4565699" cy="495300"/>
          </a:xfrm>
          <a:prstGeom prst="rect">
            <a:avLst/>
          </a:prstGeom>
        </p:spPr>
        <p:txBody>
          <a:bodyPr anchor="t" rtlCol="false" tIns="0" lIns="0" bIns="0" rIns="0">
            <a:spAutoFit/>
          </a:bodyPr>
          <a:lstStyle/>
          <a:p>
            <a:pPr algn="ctr">
              <a:lnSpc>
                <a:spcPts val="3900"/>
              </a:lnSpc>
            </a:pPr>
            <a:r>
              <a:rPr lang="en-US" sz="3000">
                <a:solidFill>
                  <a:srgbClr val="EFEFEF"/>
                </a:solidFill>
                <a:latin typeface="Neue Machina Light"/>
              </a:rPr>
              <a:t>U to unveil</a:t>
            </a:r>
          </a:p>
        </p:txBody>
      </p:sp>
      <p:sp>
        <p:nvSpPr>
          <p:cNvPr name="TextBox 9" id="9"/>
          <p:cNvSpPr txBox="true"/>
          <p:nvPr/>
        </p:nvSpPr>
        <p:spPr>
          <a:xfrm rot="0">
            <a:off x="1028700" y="6126480"/>
            <a:ext cx="5243646" cy="3131820"/>
          </a:xfrm>
          <a:prstGeom prst="rect">
            <a:avLst/>
          </a:prstGeom>
        </p:spPr>
        <p:txBody>
          <a:bodyPr anchor="t" rtlCol="false" tIns="0" lIns="0" bIns="0" rIns="0">
            <a:spAutoFit/>
          </a:bodyPr>
          <a:lstStyle/>
          <a:p>
            <a:pPr algn="l" marL="0" indent="0" lvl="0">
              <a:lnSpc>
                <a:spcPts val="3120"/>
              </a:lnSpc>
              <a:spcBef>
                <a:spcPct val="0"/>
              </a:spcBef>
            </a:pPr>
            <a:r>
              <a:rPr lang="en-US" sz="2400" u="none">
                <a:solidFill>
                  <a:srgbClr val="EFEFEF"/>
                </a:solidFill>
                <a:latin typeface="Neue Machina Light"/>
              </a:rPr>
              <a:t>Find the magic and fun</a:t>
            </a:r>
          </a:p>
          <a:p>
            <a:pPr algn="l" marL="0" indent="0" lvl="0">
              <a:lnSpc>
                <a:spcPts val="3120"/>
              </a:lnSpc>
              <a:spcBef>
                <a:spcPct val="0"/>
              </a:spcBef>
            </a:pPr>
            <a:r>
              <a:rPr lang="en-US" sz="2400" u="none">
                <a:solidFill>
                  <a:srgbClr val="EFEFEF"/>
                </a:solidFill>
                <a:latin typeface="Neue Machina Light"/>
              </a:rPr>
              <a:t>in presenting with Canva Presentations. Press the following keys while on</a:t>
            </a:r>
          </a:p>
          <a:p>
            <a:pPr algn="l" marL="0" indent="0" lvl="0">
              <a:lnSpc>
                <a:spcPts val="3120"/>
              </a:lnSpc>
              <a:spcBef>
                <a:spcPct val="0"/>
              </a:spcBef>
            </a:pPr>
            <a:r>
              <a:rPr lang="en-US" sz="2400" u="none">
                <a:solidFill>
                  <a:srgbClr val="EFEFEF"/>
                </a:solidFill>
                <a:latin typeface="Neue Machina Light"/>
              </a:rPr>
              <a:t>Present mode! </a:t>
            </a:r>
          </a:p>
          <a:p>
            <a:pPr algn="l" marL="0" indent="0" lvl="0">
              <a:lnSpc>
                <a:spcPts val="3120"/>
              </a:lnSpc>
              <a:spcBef>
                <a:spcPct val="0"/>
              </a:spcBef>
            </a:pPr>
          </a:p>
          <a:p>
            <a:pPr algn="l" marL="0" indent="0" lvl="0">
              <a:lnSpc>
                <a:spcPts val="3120"/>
              </a:lnSpc>
              <a:spcBef>
                <a:spcPct val="0"/>
              </a:spcBef>
            </a:pPr>
            <a:r>
              <a:rPr lang="en-US" sz="2400" u="none">
                <a:solidFill>
                  <a:srgbClr val="EFEFEF"/>
                </a:solidFill>
                <a:latin typeface="Neue Machina Light"/>
              </a:rPr>
              <a:t>Don't forget to delete this</a:t>
            </a:r>
          </a:p>
          <a:p>
            <a:pPr algn="l" marL="0" indent="0" lvl="0">
              <a:lnSpc>
                <a:spcPts val="3120"/>
              </a:lnSpc>
              <a:spcBef>
                <a:spcPct val="0"/>
              </a:spcBef>
            </a:pPr>
            <a:r>
              <a:rPr lang="en-US" sz="2400" u="none">
                <a:solidFill>
                  <a:srgbClr val="EFEFEF"/>
                </a:solidFill>
                <a:latin typeface="Neue Machina Light"/>
              </a:rPr>
              <a:t>page before presenting. </a:t>
            </a:r>
          </a:p>
        </p:txBody>
      </p:sp>
      <p:sp>
        <p:nvSpPr>
          <p:cNvPr name="TextBox 10" id="10"/>
          <p:cNvSpPr txBox="true"/>
          <p:nvPr/>
        </p:nvSpPr>
        <p:spPr>
          <a:xfrm rot="0">
            <a:off x="1028700" y="847725"/>
            <a:ext cx="5059131" cy="2466975"/>
          </a:xfrm>
          <a:prstGeom prst="rect">
            <a:avLst/>
          </a:prstGeom>
        </p:spPr>
        <p:txBody>
          <a:bodyPr anchor="t" rtlCol="false" tIns="0" lIns="0" bIns="0" rIns="0">
            <a:spAutoFit/>
          </a:bodyPr>
          <a:lstStyle/>
          <a:p>
            <a:pPr>
              <a:lnSpc>
                <a:spcPts val="9000"/>
              </a:lnSpc>
            </a:pPr>
            <a:r>
              <a:rPr lang="en-US" sz="7500">
                <a:solidFill>
                  <a:srgbClr val="EFEFEF"/>
                </a:solidFill>
                <a:latin typeface="Mero Thai"/>
              </a:rPr>
              <a:t>Resource </a:t>
            </a:r>
          </a:p>
          <a:p>
            <a:pPr>
              <a:lnSpc>
                <a:spcPts val="9000"/>
              </a:lnSpc>
            </a:pPr>
            <a:r>
              <a:rPr lang="en-US" sz="7500">
                <a:solidFill>
                  <a:srgbClr val="EFEFEF"/>
                </a:solidFill>
                <a:latin typeface="Mero Thai"/>
              </a:rPr>
              <a:t>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359304" y="-5895327"/>
            <a:ext cx="15870302" cy="20216945"/>
          </a:xfrm>
          <a:custGeom>
            <a:avLst/>
            <a:gdLst/>
            <a:ahLst/>
            <a:cxnLst/>
            <a:rect r="r" b="b" t="t" l="l"/>
            <a:pathLst>
              <a:path h="20216945" w="15870302">
                <a:moveTo>
                  <a:pt x="0" y="0"/>
                </a:moveTo>
                <a:lnTo>
                  <a:pt x="15870302" y="0"/>
                </a:lnTo>
                <a:lnTo>
                  <a:pt x="15870302" y="20216946"/>
                </a:lnTo>
                <a:lnTo>
                  <a:pt x="0" y="20216946"/>
                </a:lnTo>
                <a:lnTo>
                  <a:pt x="0" y="0"/>
                </a:lnTo>
                <a:close/>
              </a:path>
            </a:pathLst>
          </a:custGeom>
          <a:blipFill>
            <a:blip r:embed="rId2"/>
            <a:stretch>
              <a:fillRect l="0" t="0" r="0" b="0"/>
            </a:stretch>
          </a:blipFill>
        </p:spPr>
      </p:sp>
      <p:grpSp>
        <p:nvGrpSpPr>
          <p:cNvPr name="Group 3" id="3"/>
          <p:cNvGrpSpPr/>
          <p:nvPr/>
        </p:nvGrpSpPr>
        <p:grpSpPr>
          <a:xfrm rot="0">
            <a:off x="0" y="0"/>
            <a:ext cx="7589321" cy="10287000"/>
            <a:chOff x="0" y="0"/>
            <a:chExt cx="2567252" cy="3479800"/>
          </a:xfrm>
        </p:grpSpPr>
        <p:sp>
          <p:nvSpPr>
            <p:cNvPr name="Freeform 4" id="4"/>
            <p:cNvSpPr/>
            <p:nvPr/>
          </p:nvSpPr>
          <p:spPr>
            <a:xfrm flipH="false" flipV="false" rot="0">
              <a:off x="0" y="0"/>
              <a:ext cx="2567252" cy="3479800"/>
            </a:xfrm>
            <a:custGeom>
              <a:avLst/>
              <a:gdLst/>
              <a:ahLst/>
              <a:cxnLst/>
              <a:rect r="r" b="b" t="t" l="l"/>
              <a:pathLst>
                <a:path h="3479800" w="2567252">
                  <a:moveTo>
                    <a:pt x="0" y="0"/>
                  </a:moveTo>
                  <a:lnTo>
                    <a:pt x="2567252" y="0"/>
                  </a:lnTo>
                  <a:lnTo>
                    <a:pt x="2567252" y="3479800"/>
                  </a:lnTo>
                  <a:lnTo>
                    <a:pt x="0" y="3479800"/>
                  </a:lnTo>
                  <a:close/>
                </a:path>
              </a:pathLst>
            </a:custGeom>
            <a:solidFill>
              <a:srgbClr val="000000"/>
            </a:solidFill>
          </p:spPr>
        </p:sp>
      </p:grpSp>
      <p:grpSp>
        <p:nvGrpSpPr>
          <p:cNvPr name="Group 5" id="5"/>
          <p:cNvGrpSpPr/>
          <p:nvPr/>
        </p:nvGrpSpPr>
        <p:grpSpPr>
          <a:xfrm rot="0">
            <a:off x="1629295" y="3476637"/>
            <a:ext cx="16658705" cy="4004730"/>
            <a:chOff x="0" y="0"/>
            <a:chExt cx="22211607" cy="5339640"/>
          </a:xfrm>
        </p:grpSpPr>
        <p:sp>
          <p:nvSpPr>
            <p:cNvPr name="TextBox 6" id="6"/>
            <p:cNvSpPr txBox="true"/>
            <p:nvPr/>
          </p:nvSpPr>
          <p:spPr>
            <a:xfrm rot="0">
              <a:off x="0" y="-238125"/>
              <a:ext cx="22211607" cy="4601839"/>
            </a:xfrm>
            <a:prstGeom prst="rect">
              <a:avLst/>
            </a:prstGeom>
          </p:spPr>
          <p:txBody>
            <a:bodyPr anchor="t" rtlCol="false" tIns="0" lIns="0" bIns="0" rIns="0">
              <a:spAutoFit/>
            </a:bodyPr>
            <a:lstStyle/>
            <a:p>
              <a:pPr>
                <a:lnSpc>
                  <a:spcPts val="10081"/>
                </a:lnSpc>
              </a:pPr>
              <a:r>
                <a:rPr lang="en-US" sz="8001">
                  <a:solidFill>
                    <a:srgbClr val="EFEFEF"/>
                  </a:solidFill>
                  <a:latin typeface="Mero Thai Bold"/>
                </a:rPr>
                <a:t>Virtual Private Cloud</a:t>
              </a:r>
            </a:p>
            <a:p>
              <a:pPr>
                <a:lnSpc>
                  <a:spcPts val="16380"/>
                </a:lnSpc>
              </a:pPr>
            </a:p>
          </p:txBody>
        </p:sp>
        <p:sp>
          <p:nvSpPr>
            <p:cNvPr name="TextBox 7" id="7"/>
            <p:cNvSpPr txBox="true"/>
            <p:nvPr/>
          </p:nvSpPr>
          <p:spPr>
            <a:xfrm rot="0">
              <a:off x="0" y="4534460"/>
              <a:ext cx="22211607" cy="805180"/>
            </a:xfrm>
            <a:prstGeom prst="rect">
              <a:avLst/>
            </a:prstGeom>
          </p:spPr>
          <p:txBody>
            <a:bodyPr anchor="t" rtlCol="false" tIns="0" lIns="0" bIns="0" rIns="0">
              <a:spAutoFit/>
            </a:bodyPr>
            <a:lstStyle/>
            <a:p>
              <a:pPr>
                <a:lnSpc>
                  <a:spcPts val="5039"/>
                </a:lnSpc>
                <a:spcBef>
                  <a:spcPct val="0"/>
                </a:spcBef>
              </a:pPr>
              <a:r>
                <a:rPr lang="en-US" sz="3599">
                  <a:solidFill>
                    <a:srgbClr val="EFEFEF"/>
                  </a:solidFill>
                  <a:latin typeface="Neue Machina Light"/>
                </a:rPr>
                <a:t>Add a short description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554887" y="2419934"/>
            <a:ext cx="5633426" cy="3628176"/>
            <a:chOff x="0" y="0"/>
            <a:chExt cx="7511235" cy="4837569"/>
          </a:xfrm>
        </p:grpSpPr>
        <p:sp>
          <p:nvSpPr>
            <p:cNvPr name="TextBox 3" id="3"/>
            <p:cNvSpPr txBox="true"/>
            <p:nvPr/>
          </p:nvSpPr>
          <p:spPr>
            <a:xfrm rot="0">
              <a:off x="0" y="-9525"/>
              <a:ext cx="7511235" cy="3057525"/>
            </a:xfrm>
            <a:prstGeom prst="rect">
              <a:avLst/>
            </a:prstGeom>
          </p:spPr>
          <p:txBody>
            <a:bodyPr anchor="t" rtlCol="false" tIns="0" lIns="0" bIns="0" rIns="0">
              <a:spAutoFit/>
            </a:bodyPr>
            <a:lstStyle/>
            <a:p>
              <a:pPr>
                <a:lnSpc>
                  <a:spcPts val="9000"/>
                </a:lnSpc>
              </a:pPr>
              <a:r>
                <a:rPr lang="en-US" sz="7500">
                  <a:solidFill>
                    <a:srgbClr val="FFFFFF"/>
                  </a:solidFill>
                  <a:latin typeface="Heebo Ultra-Bold"/>
                </a:rPr>
                <a:t>Discussion points</a:t>
              </a:r>
            </a:p>
          </p:txBody>
        </p:sp>
        <p:sp>
          <p:nvSpPr>
            <p:cNvPr name="TextBox 4" id="4"/>
            <p:cNvSpPr txBox="true"/>
            <p:nvPr/>
          </p:nvSpPr>
          <p:spPr>
            <a:xfrm rot="0">
              <a:off x="0" y="3608844"/>
              <a:ext cx="7511235" cy="1228725"/>
            </a:xfrm>
            <a:prstGeom prst="rect">
              <a:avLst/>
            </a:prstGeom>
          </p:spPr>
          <p:txBody>
            <a:bodyPr anchor="t" rtlCol="false" tIns="0" lIns="0" bIns="0" rIns="0">
              <a:spAutoFit/>
            </a:bodyPr>
            <a:lstStyle/>
            <a:p>
              <a:pPr>
                <a:lnSpc>
                  <a:spcPts val="3600"/>
                </a:lnSpc>
              </a:pPr>
              <a:r>
                <a:rPr lang="en-US" sz="3000">
                  <a:solidFill>
                    <a:srgbClr val="64E688"/>
                  </a:solidFill>
                  <a:latin typeface="Heebo"/>
                </a:rPr>
                <a:t>Key topics covered</a:t>
              </a:r>
            </a:p>
            <a:p>
              <a:pPr>
                <a:lnSpc>
                  <a:spcPts val="3600"/>
                </a:lnSpc>
              </a:pPr>
              <a:r>
                <a:rPr lang="en-US" sz="3000">
                  <a:solidFill>
                    <a:srgbClr val="64E688"/>
                  </a:solidFill>
                  <a:latin typeface="Heebo"/>
                </a:rPr>
                <a:t>in this presentation</a:t>
              </a:r>
            </a:p>
          </p:txBody>
        </p:sp>
      </p:grpSp>
      <p:sp>
        <p:nvSpPr>
          <p:cNvPr name="AutoShape 5" id="5"/>
          <p:cNvSpPr/>
          <p:nvPr/>
        </p:nvSpPr>
        <p:spPr>
          <a:xfrm rot="0">
            <a:off x="7910357" y="2546617"/>
            <a:ext cx="454346" cy="0"/>
          </a:xfrm>
          <a:prstGeom prst="line">
            <a:avLst/>
          </a:prstGeom>
          <a:ln cap="rnd" w="19050">
            <a:solidFill>
              <a:srgbClr val="64E688"/>
            </a:solidFill>
            <a:prstDash val="solid"/>
            <a:headEnd type="none" len="sm" w="sm"/>
            <a:tailEnd type="none" len="sm" w="sm"/>
          </a:ln>
        </p:spPr>
      </p:sp>
      <p:sp>
        <p:nvSpPr>
          <p:cNvPr name="AutoShape 6" id="6"/>
          <p:cNvSpPr/>
          <p:nvPr/>
        </p:nvSpPr>
        <p:spPr>
          <a:xfrm rot="0">
            <a:off x="7910357" y="6686390"/>
            <a:ext cx="454346" cy="0"/>
          </a:xfrm>
          <a:prstGeom prst="line">
            <a:avLst/>
          </a:prstGeom>
          <a:ln cap="rnd" w="19050">
            <a:solidFill>
              <a:srgbClr val="64E688"/>
            </a:solidFill>
            <a:prstDash val="solid"/>
            <a:headEnd type="none" len="sm" w="sm"/>
            <a:tailEnd type="none" len="sm" w="sm"/>
          </a:ln>
        </p:spPr>
      </p:sp>
      <p:sp>
        <p:nvSpPr>
          <p:cNvPr name="AutoShape 7" id="7"/>
          <p:cNvSpPr/>
          <p:nvPr/>
        </p:nvSpPr>
        <p:spPr>
          <a:xfrm rot="0">
            <a:off x="7910357" y="3581560"/>
            <a:ext cx="454346" cy="0"/>
          </a:xfrm>
          <a:prstGeom prst="line">
            <a:avLst/>
          </a:prstGeom>
          <a:ln cap="rnd" w="19050">
            <a:solidFill>
              <a:srgbClr val="64E688"/>
            </a:solidFill>
            <a:prstDash val="solid"/>
            <a:headEnd type="none" len="sm" w="sm"/>
            <a:tailEnd type="none" len="sm" w="sm"/>
          </a:ln>
        </p:spPr>
      </p:sp>
      <p:sp>
        <p:nvSpPr>
          <p:cNvPr name="AutoShape 8" id="8"/>
          <p:cNvSpPr/>
          <p:nvPr/>
        </p:nvSpPr>
        <p:spPr>
          <a:xfrm rot="0">
            <a:off x="7910357" y="4616503"/>
            <a:ext cx="454346" cy="0"/>
          </a:xfrm>
          <a:prstGeom prst="line">
            <a:avLst/>
          </a:prstGeom>
          <a:ln cap="rnd" w="19050">
            <a:solidFill>
              <a:srgbClr val="64E688"/>
            </a:solidFill>
            <a:prstDash val="solid"/>
            <a:headEnd type="none" len="sm" w="sm"/>
            <a:tailEnd type="none" len="sm" w="sm"/>
          </a:ln>
        </p:spPr>
      </p:sp>
      <p:sp>
        <p:nvSpPr>
          <p:cNvPr name="AutoShape 9" id="9"/>
          <p:cNvSpPr/>
          <p:nvPr/>
        </p:nvSpPr>
        <p:spPr>
          <a:xfrm rot="0">
            <a:off x="7910357" y="5651447"/>
            <a:ext cx="454346" cy="0"/>
          </a:xfrm>
          <a:prstGeom prst="line">
            <a:avLst/>
          </a:prstGeom>
          <a:ln cap="rnd" w="19050">
            <a:solidFill>
              <a:srgbClr val="64E688"/>
            </a:solidFill>
            <a:prstDash val="solid"/>
            <a:headEnd type="none" len="sm" w="sm"/>
            <a:tailEnd type="none" len="sm" w="sm"/>
          </a:ln>
        </p:spPr>
      </p:sp>
      <p:sp>
        <p:nvSpPr>
          <p:cNvPr name="AutoShape 10" id="10"/>
          <p:cNvSpPr/>
          <p:nvPr/>
        </p:nvSpPr>
        <p:spPr>
          <a:xfrm rot="0">
            <a:off x="7910357" y="7721333"/>
            <a:ext cx="454346" cy="0"/>
          </a:xfrm>
          <a:prstGeom prst="line">
            <a:avLst/>
          </a:prstGeom>
          <a:ln cap="rnd" w="19050">
            <a:solidFill>
              <a:srgbClr val="64E688"/>
            </a:solidFill>
            <a:prstDash val="solid"/>
            <a:headEnd type="none" len="sm" w="sm"/>
            <a:tailEnd type="none" len="sm" w="sm"/>
          </a:ln>
        </p:spPr>
      </p:sp>
      <p:grpSp>
        <p:nvGrpSpPr>
          <p:cNvPr name="Group 11" id="11"/>
          <p:cNvGrpSpPr/>
          <p:nvPr/>
        </p:nvGrpSpPr>
        <p:grpSpPr>
          <a:xfrm rot="0">
            <a:off x="1554887" y="6933087"/>
            <a:ext cx="4957260" cy="2432369"/>
            <a:chOff x="0" y="0"/>
            <a:chExt cx="3739828" cy="1835014"/>
          </a:xfrm>
        </p:grpSpPr>
        <p:sp>
          <p:nvSpPr>
            <p:cNvPr name="Freeform 12" id="12"/>
            <p:cNvSpPr/>
            <p:nvPr/>
          </p:nvSpPr>
          <p:spPr>
            <a:xfrm flipH="false" flipV="false" rot="0">
              <a:off x="0" y="0"/>
              <a:ext cx="3739828" cy="1835014"/>
            </a:xfrm>
            <a:custGeom>
              <a:avLst/>
              <a:gdLst/>
              <a:ahLst/>
              <a:cxnLst/>
              <a:rect r="r" b="b" t="t" l="l"/>
              <a:pathLst>
                <a:path h="1835014" w="3739828">
                  <a:moveTo>
                    <a:pt x="46852" y="0"/>
                  </a:moveTo>
                  <a:lnTo>
                    <a:pt x="3692976" y="0"/>
                  </a:lnTo>
                  <a:cubicBezTo>
                    <a:pt x="3718852" y="0"/>
                    <a:pt x="3739828" y="20976"/>
                    <a:pt x="3739828" y="46852"/>
                  </a:cubicBezTo>
                  <a:lnTo>
                    <a:pt x="3739828" y="1788162"/>
                  </a:lnTo>
                  <a:cubicBezTo>
                    <a:pt x="3739828" y="1814038"/>
                    <a:pt x="3718852" y="1835014"/>
                    <a:pt x="3692976" y="1835014"/>
                  </a:cubicBezTo>
                  <a:lnTo>
                    <a:pt x="46852" y="1835014"/>
                  </a:lnTo>
                  <a:cubicBezTo>
                    <a:pt x="20976" y="1835014"/>
                    <a:pt x="0" y="1814038"/>
                    <a:pt x="0" y="1788162"/>
                  </a:cubicBezTo>
                  <a:lnTo>
                    <a:pt x="0" y="46852"/>
                  </a:lnTo>
                  <a:cubicBezTo>
                    <a:pt x="0" y="20976"/>
                    <a:pt x="20976" y="0"/>
                    <a:pt x="46852" y="0"/>
                  </a:cubicBezTo>
                  <a:close/>
                </a:path>
              </a:pathLst>
            </a:custGeom>
            <a:solidFill>
              <a:srgbClr val="000000">
                <a:alpha val="0"/>
              </a:srgbClr>
            </a:solidFill>
            <a:ln w="9525" cap="rnd">
              <a:solidFill>
                <a:srgbClr val="64E688"/>
              </a:solidFill>
              <a:prstDash val="solid"/>
              <a:round/>
            </a:ln>
          </p:spPr>
        </p:sp>
        <p:sp>
          <p:nvSpPr>
            <p:cNvPr name="TextBox 13" id="13"/>
            <p:cNvSpPr txBox="true"/>
            <p:nvPr/>
          </p:nvSpPr>
          <p:spPr>
            <a:xfrm>
              <a:off x="0" y="-38100"/>
              <a:ext cx="3739828" cy="1873114"/>
            </a:xfrm>
            <a:prstGeom prst="rect">
              <a:avLst/>
            </a:prstGeom>
          </p:spPr>
          <p:txBody>
            <a:bodyPr anchor="ctr" rtlCol="false" tIns="254000" lIns="254000" bIns="254000" rIns="254000"/>
            <a:lstStyle/>
            <a:p>
              <a:pPr algn="just">
                <a:lnSpc>
                  <a:spcPts val="2520"/>
                </a:lnSpc>
              </a:pPr>
              <a:r>
                <a:rPr lang="en-US" sz="1800">
                  <a:solidFill>
                    <a:srgbClr val="64E688"/>
                  </a:solidFill>
                  <a:latin typeface="Heebo Medium"/>
                </a:rPr>
                <a:t>Tip:</a:t>
              </a:r>
              <a:r>
                <a:rPr lang="en-US" sz="1800">
                  <a:solidFill>
                    <a:srgbClr val="FFFFFF"/>
                  </a:solidFill>
                  <a:latin typeface="Heebo"/>
                </a:rPr>
                <a:t> Use links to go to a different page inside your presentation. </a:t>
              </a:r>
            </a:p>
            <a:p>
              <a:pPr algn="just">
                <a:lnSpc>
                  <a:spcPts val="2520"/>
                </a:lnSpc>
              </a:pPr>
            </a:p>
            <a:p>
              <a:pPr algn="just">
                <a:lnSpc>
                  <a:spcPts val="2520"/>
                </a:lnSpc>
              </a:pPr>
              <a:r>
                <a:rPr lang="en-US" sz="1800">
                  <a:solidFill>
                    <a:srgbClr val="64E688"/>
                  </a:solidFill>
                  <a:latin typeface="Heebo Medium"/>
                </a:rPr>
                <a:t>How:</a:t>
              </a:r>
              <a:r>
                <a:rPr lang="en-US" sz="1800">
                  <a:solidFill>
                    <a:srgbClr val="FFFFFF"/>
                  </a:solidFill>
                  <a:latin typeface="Heebo Medium"/>
                </a:rPr>
                <a:t> </a:t>
              </a:r>
              <a:r>
                <a:rPr lang="en-US" sz="1800">
                  <a:solidFill>
                    <a:srgbClr val="FFFFFF"/>
                  </a:solidFill>
                  <a:latin typeface="Heebo"/>
                </a:rPr>
                <a:t>Highlight text, click on the link symbol on the toolbar, and select the page in your presentation  you want to connect.</a:t>
              </a:r>
            </a:p>
          </p:txBody>
        </p:sp>
      </p:grpSp>
      <p:graphicFrame>
        <p:nvGraphicFramePr>
          <p:cNvPr name="Table 14" id="14"/>
          <p:cNvGraphicFramePr>
            <a:graphicFrameLocks noGrp="true"/>
          </p:cNvGraphicFramePr>
          <p:nvPr/>
        </p:nvGraphicFramePr>
        <p:xfrm>
          <a:off x="8759470" y="2018348"/>
          <a:ext cx="8272605" cy="6250305"/>
        </p:xfrm>
        <a:graphic>
          <a:graphicData uri="http://schemas.openxmlformats.org/drawingml/2006/table">
            <a:tbl>
              <a:tblPr/>
              <a:tblGrid>
                <a:gridCol w="8272605"/>
              </a:tblGrid>
              <a:tr h="1041717">
                <a:tc>
                  <a:txBody>
                    <a:bodyPr anchor="t" rtlCol="false"/>
                    <a:lstStyle/>
                    <a:p>
                      <a:pPr algn="l" marL="0" indent="0" lvl="1">
                        <a:lnSpc>
                          <a:spcPts val="3359"/>
                        </a:lnSpc>
                        <a:spcBef>
                          <a:spcPct val="0"/>
                        </a:spcBef>
                        <a:defRPr/>
                      </a:pPr>
                      <a:r>
                        <a:rPr lang="en-US" sz="2400">
                          <a:solidFill>
                            <a:srgbClr val="FFFFFF"/>
                          </a:solidFill>
                          <a:latin typeface="Heebo"/>
                          <a:hlinkClick r:id="rId2" action="ppaction://hlinksldjump"/>
                        </a:rPr>
                        <a:t>The impact of technology on businesses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64E688"/>
                      </a:solidFill>
                      <a:prstDash val="solid"/>
                      <a:round/>
                      <a:headEnd type="none" w="med" len="med"/>
                      <a:tailEnd type="none" w="med" len="med"/>
                    </a:lnB>
                  </a:tcPr>
                </a:tc>
              </a:tr>
              <a:tr h="1041717">
                <a:tc>
                  <a:txBody>
                    <a:bodyPr anchor="t" rtlCol="false"/>
                    <a:lstStyle/>
                    <a:p>
                      <a:pPr algn="l" marL="0" indent="0" lvl="1">
                        <a:lnSpc>
                          <a:spcPts val="3359"/>
                        </a:lnSpc>
                        <a:spcBef>
                          <a:spcPct val="0"/>
                        </a:spcBef>
                        <a:defRPr/>
                      </a:pPr>
                      <a:r>
                        <a:rPr lang="en-US" sz="2400">
                          <a:solidFill>
                            <a:srgbClr val="FFFFFF"/>
                          </a:solidFill>
                          <a:latin typeface="Heebo"/>
                          <a:hlinkClick r:id="rId3" action="ppaction://hlinksldjump"/>
                        </a:rPr>
                        <a:t>Setting up a remote work team</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64E688"/>
                      </a:solidFill>
                      <a:prstDash val="solid"/>
                      <a:round/>
                      <a:headEnd type="none" w="med" len="med"/>
                      <a:tailEnd type="none" w="med" len="med"/>
                    </a:lnT>
                    <a:lnB cmpd="sng" algn="ctr" cap="flat" w="0">
                      <a:solidFill>
                        <a:srgbClr val="64E688"/>
                      </a:solidFill>
                      <a:prstDash val="solid"/>
                      <a:round/>
                      <a:headEnd type="none" w="med" len="med"/>
                      <a:tailEnd type="none" w="med" len="med"/>
                    </a:lnB>
                  </a:tcPr>
                </a:tc>
              </a:tr>
              <a:tr h="1041717">
                <a:tc>
                  <a:txBody>
                    <a:bodyPr anchor="t" rtlCol="false"/>
                    <a:lstStyle/>
                    <a:p>
                      <a:pPr algn="l" marL="0" indent="0" lvl="1">
                        <a:lnSpc>
                          <a:spcPts val="3359"/>
                        </a:lnSpc>
                        <a:spcBef>
                          <a:spcPct val="0"/>
                        </a:spcBef>
                        <a:defRPr/>
                      </a:pPr>
                      <a:r>
                        <a:rPr lang="en-US" sz="2400">
                          <a:solidFill>
                            <a:srgbClr val="FFFFFF"/>
                          </a:solidFill>
                          <a:latin typeface="Heebo"/>
                          <a:hlinkClick r:id="rId4" action="ppaction://hlinksldjump"/>
                        </a:rPr>
                        <a:t>The importance of cybersecurity and security technology</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64E688"/>
                      </a:solidFill>
                      <a:prstDash val="solid"/>
                      <a:round/>
                      <a:headEnd type="none" w="med" len="med"/>
                      <a:tailEnd type="none" w="med" len="med"/>
                    </a:lnT>
                    <a:lnB cmpd="sng" algn="ctr" cap="flat" w="0">
                      <a:solidFill>
                        <a:srgbClr val="64E688"/>
                      </a:solidFill>
                      <a:prstDash val="solid"/>
                      <a:round/>
                      <a:headEnd type="none" w="med" len="med"/>
                      <a:tailEnd type="none" w="med" len="med"/>
                    </a:lnB>
                  </a:tcPr>
                </a:tc>
              </a:tr>
              <a:tr h="1041717">
                <a:tc>
                  <a:txBody>
                    <a:bodyPr anchor="t" rtlCol="false"/>
                    <a:lstStyle/>
                    <a:p>
                      <a:pPr algn="l" marL="0" indent="0" lvl="1">
                        <a:lnSpc>
                          <a:spcPts val="3359"/>
                        </a:lnSpc>
                        <a:spcBef>
                          <a:spcPct val="0"/>
                        </a:spcBef>
                        <a:defRPr/>
                      </a:pPr>
                      <a:r>
                        <a:rPr lang="en-US" sz="2400">
                          <a:solidFill>
                            <a:srgbClr val="FFFFFF"/>
                          </a:solidFill>
                          <a:latin typeface="Heebo"/>
                          <a:hlinkClick r:id="rId5" action="ppaction://hlinksldjump"/>
                        </a:rPr>
                        <a:t>The benefits of technology on business and the workplace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64E688"/>
                      </a:solidFill>
                      <a:prstDash val="solid"/>
                      <a:round/>
                      <a:headEnd type="none" w="med" len="med"/>
                      <a:tailEnd type="none" w="med" len="med"/>
                    </a:lnT>
                    <a:lnB cmpd="sng" algn="ctr" cap="flat" w="0">
                      <a:solidFill>
                        <a:srgbClr val="64E688"/>
                      </a:solidFill>
                      <a:prstDash val="solid"/>
                      <a:round/>
                      <a:headEnd type="none" w="med" len="med"/>
                      <a:tailEnd type="none" w="med" len="med"/>
                    </a:lnB>
                  </a:tcPr>
                </a:tc>
              </a:tr>
              <a:tr h="1041717">
                <a:tc>
                  <a:txBody>
                    <a:bodyPr anchor="t" rtlCol="false"/>
                    <a:lstStyle/>
                    <a:p>
                      <a:pPr algn="l" marL="0" indent="0" lvl="1">
                        <a:lnSpc>
                          <a:spcPts val="3359"/>
                        </a:lnSpc>
                        <a:spcBef>
                          <a:spcPct val="0"/>
                        </a:spcBef>
                        <a:defRPr/>
                      </a:pPr>
                      <a:r>
                        <a:rPr lang="en-US" sz="2400">
                          <a:solidFill>
                            <a:srgbClr val="FFFFFF"/>
                          </a:solidFill>
                          <a:latin typeface="Heebo"/>
                          <a:hlinkClick r:id="rId6" action="ppaction://hlinksldjump"/>
                        </a:rPr>
                        <a:t>Remote work and the new normal</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64E688"/>
                      </a:solidFill>
                      <a:prstDash val="solid"/>
                      <a:round/>
                      <a:headEnd type="none" w="med" len="med"/>
                      <a:tailEnd type="none" w="med" len="med"/>
                    </a:lnT>
                    <a:lnB cmpd="sng" algn="ctr" cap="flat" w="0">
                      <a:solidFill>
                        <a:srgbClr val="64E688"/>
                      </a:solidFill>
                      <a:prstDash val="solid"/>
                      <a:round/>
                      <a:headEnd type="none" w="med" len="med"/>
                      <a:tailEnd type="none" w="med" len="med"/>
                    </a:lnB>
                  </a:tcPr>
                </a:tc>
              </a:tr>
              <a:tr h="1041717">
                <a:tc>
                  <a:txBody>
                    <a:bodyPr anchor="t" rtlCol="false"/>
                    <a:lstStyle/>
                    <a:p>
                      <a:pPr algn="l" marL="0" indent="0" lvl="1">
                        <a:lnSpc>
                          <a:spcPts val="3359"/>
                        </a:lnSpc>
                        <a:spcBef>
                          <a:spcPct val="0"/>
                        </a:spcBef>
                        <a:defRPr/>
                      </a:pPr>
                      <a:r>
                        <a:rPr lang="en-US" sz="2400">
                          <a:solidFill>
                            <a:srgbClr val="FFFFFF"/>
                          </a:solidFill>
                          <a:latin typeface="Heebo"/>
                          <a:hlinkClick r:id="rId7" action="ppaction://hlinksldjump"/>
                        </a:rPr>
                        <a:t>What to watch out for in the near future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64E688"/>
                      </a:solidFill>
                      <a:prstDash val="solid"/>
                      <a:round/>
                      <a:headEnd type="none" w="med" len="med"/>
                      <a:tailEnd type="none" w="med" len="med"/>
                    </a:lnT>
                    <a:lnB cmpd="sng" algn="ctr" cap="flat" w="0">
                      <a:solidFill>
                        <a:srgbClr val="64E688"/>
                      </a:solidFill>
                      <a:prstDash val="solid"/>
                      <a:round/>
                      <a:headEnd type="none" w="med" len="med"/>
                      <a:tailEnd type="none" w="med" len="med"/>
                    </a:lnB>
                  </a:tcPr>
                </a:tc>
              </a:tr>
            </a:tbl>
          </a:graphicData>
        </a:graphic>
      </p:graphicFrame>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4145049" y="-1599179"/>
            <a:ext cx="6228501" cy="6844507"/>
          </a:xfrm>
          <a:custGeom>
            <a:avLst/>
            <a:gdLst/>
            <a:ahLst/>
            <a:cxnLst/>
            <a:rect r="r" b="b" t="t" l="l"/>
            <a:pathLst>
              <a:path h="6844507" w="6228501">
                <a:moveTo>
                  <a:pt x="0" y="0"/>
                </a:moveTo>
                <a:lnTo>
                  <a:pt x="6228502" y="0"/>
                </a:lnTo>
                <a:lnTo>
                  <a:pt x="6228502" y="6844507"/>
                </a:lnTo>
                <a:lnTo>
                  <a:pt x="0" y="6844507"/>
                </a:lnTo>
                <a:lnTo>
                  <a:pt x="0" y="0"/>
                </a:lnTo>
                <a:close/>
              </a:path>
            </a:pathLst>
          </a:custGeom>
          <a:blipFill>
            <a:blip r:embed="rId2"/>
            <a:stretch>
              <a:fillRect l="0" t="0" r="0" b="0"/>
            </a:stretch>
          </a:blipFill>
        </p:spPr>
      </p:sp>
      <p:sp>
        <p:nvSpPr>
          <p:cNvPr name="TextBox 3" id="3"/>
          <p:cNvSpPr txBox="true"/>
          <p:nvPr/>
        </p:nvSpPr>
        <p:spPr>
          <a:xfrm rot="0">
            <a:off x="1028700" y="1863640"/>
            <a:ext cx="11667464" cy="3438525"/>
          </a:xfrm>
          <a:prstGeom prst="rect">
            <a:avLst/>
          </a:prstGeom>
        </p:spPr>
        <p:txBody>
          <a:bodyPr anchor="t" rtlCol="false" tIns="0" lIns="0" bIns="0" rIns="0">
            <a:spAutoFit/>
          </a:bodyPr>
          <a:lstStyle/>
          <a:p>
            <a:pPr>
              <a:lnSpc>
                <a:spcPts val="9000"/>
              </a:lnSpc>
            </a:pPr>
            <a:r>
              <a:rPr lang="en-US" sz="7500">
                <a:solidFill>
                  <a:srgbClr val="64E688"/>
                </a:solidFill>
                <a:latin typeface="Heebo Ultra-Bold"/>
              </a:rPr>
              <a:t>The Impact</a:t>
            </a:r>
            <a:r>
              <a:rPr lang="en-US" sz="7500">
                <a:solidFill>
                  <a:srgbClr val="FFFFFF"/>
                </a:solidFill>
                <a:latin typeface="Heebo Ultra-Bold"/>
              </a:rPr>
              <a:t> of Technology on How Companies and Businesses Work</a:t>
            </a:r>
          </a:p>
        </p:txBody>
      </p:sp>
      <p:grpSp>
        <p:nvGrpSpPr>
          <p:cNvPr name="Group 4" id="4"/>
          <p:cNvGrpSpPr/>
          <p:nvPr/>
        </p:nvGrpSpPr>
        <p:grpSpPr>
          <a:xfrm rot="0">
            <a:off x="1028700" y="6866682"/>
            <a:ext cx="16230600" cy="2391618"/>
            <a:chOff x="0" y="0"/>
            <a:chExt cx="4274726" cy="629891"/>
          </a:xfrm>
        </p:grpSpPr>
        <p:sp>
          <p:nvSpPr>
            <p:cNvPr name="Freeform 5" id="5"/>
            <p:cNvSpPr/>
            <p:nvPr/>
          </p:nvSpPr>
          <p:spPr>
            <a:xfrm flipH="false" flipV="false" rot="0">
              <a:off x="0" y="0"/>
              <a:ext cx="4274726" cy="629891"/>
            </a:xfrm>
            <a:custGeom>
              <a:avLst/>
              <a:gdLst/>
              <a:ahLst/>
              <a:cxnLst/>
              <a:rect r="r" b="b" t="t" l="l"/>
              <a:pathLst>
                <a:path h="629891" w="4274726">
                  <a:moveTo>
                    <a:pt x="0" y="0"/>
                  </a:moveTo>
                  <a:lnTo>
                    <a:pt x="4274726" y="0"/>
                  </a:lnTo>
                  <a:lnTo>
                    <a:pt x="4274726" y="629891"/>
                  </a:lnTo>
                  <a:lnTo>
                    <a:pt x="0" y="629891"/>
                  </a:lnTo>
                  <a:close/>
                </a:path>
              </a:pathLst>
            </a:custGeom>
            <a:solidFill>
              <a:srgbClr val="070707"/>
            </a:solidFill>
            <a:ln w="9525" cap="sq">
              <a:solidFill>
                <a:srgbClr val="64E688"/>
              </a:solidFill>
              <a:prstDash val="solid"/>
              <a:miter/>
            </a:ln>
          </p:spPr>
        </p:sp>
        <p:sp>
          <p:nvSpPr>
            <p:cNvPr name="TextBox 6" id="6"/>
            <p:cNvSpPr txBox="true"/>
            <p:nvPr/>
          </p:nvSpPr>
          <p:spPr>
            <a:xfrm>
              <a:off x="0" y="-9525"/>
              <a:ext cx="4274726" cy="639416"/>
            </a:xfrm>
            <a:prstGeom prst="rect">
              <a:avLst/>
            </a:prstGeom>
          </p:spPr>
          <p:txBody>
            <a:bodyPr anchor="ctr" rtlCol="false" tIns="254000" lIns="254000" bIns="254000" rIns="254000"/>
            <a:lstStyle/>
            <a:p>
              <a:pPr algn="ctr" marL="0" indent="0" lvl="0">
                <a:lnSpc>
                  <a:spcPts val="3600"/>
                </a:lnSpc>
                <a:spcBef>
                  <a:spcPct val="0"/>
                </a:spcBef>
              </a:pPr>
              <a:r>
                <a:rPr lang="en-US" sz="3000" u="none">
                  <a:solidFill>
                    <a:srgbClr val="FFFFFF"/>
                  </a:solidFill>
                  <a:latin typeface="Heebo"/>
                </a:rPr>
                <a:t>Technology has changed the way companies and businesses work mainly by improving</a:t>
              </a:r>
            </a:p>
            <a:p>
              <a:pPr algn="ctr" marL="0" indent="0" lvl="0">
                <a:lnSpc>
                  <a:spcPts val="3600"/>
                </a:lnSpc>
                <a:spcBef>
                  <a:spcPct val="0"/>
                </a:spcBef>
              </a:pPr>
              <a:r>
                <a:rPr lang="en-US" sz="3000" u="none">
                  <a:solidFill>
                    <a:srgbClr val="FFFFFF"/>
                  </a:solidFill>
                  <a:latin typeface="Heebo"/>
                </a:rPr>
                <a:t>the efficiency of operations and increasing productivity.</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400145" y="1028700"/>
            <a:ext cx="7174726" cy="8229600"/>
            <a:chOff x="0" y="0"/>
            <a:chExt cx="1889640" cy="2167467"/>
          </a:xfrm>
        </p:grpSpPr>
        <p:sp>
          <p:nvSpPr>
            <p:cNvPr name="Freeform 3" id="3"/>
            <p:cNvSpPr/>
            <p:nvPr/>
          </p:nvSpPr>
          <p:spPr>
            <a:xfrm flipH="false" flipV="false" rot="0">
              <a:off x="0" y="0"/>
              <a:ext cx="1889640" cy="2167467"/>
            </a:xfrm>
            <a:custGeom>
              <a:avLst/>
              <a:gdLst/>
              <a:ahLst/>
              <a:cxnLst/>
              <a:rect r="r" b="b" t="t" l="l"/>
              <a:pathLst>
                <a:path h="2167467" w="1889640">
                  <a:moveTo>
                    <a:pt x="0" y="0"/>
                  </a:moveTo>
                  <a:lnTo>
                    <a:pt x="1889640" y="0"/>
                  </a:lnTo>
                  <a:lnTo>
                    <a:pt x="1889640" y="2167467"/>
                  </a:lnTo>
                  <a:lnTo>
                    <a:pt x="0" y="2167467"/>
                  </a:lnTo>
                  <a:close/>
                </a:path>
              </a:pathLst>
            </a:custGeom>
            <a:solidFill>
              <a:srgbClr val="070707"/>
            </a:solidFill>
            <a:ln w="9525" cap="sq">
              <a:solidFill>
                <a:srgbClr val="FFFFFF"/>
              </a:solidFill>
              <a:prstDash val="solid"/>
              <a:miter/>
            </a:ln>
          </p:spPr>
        </p:sp>
        <p:sp>
          <p:nvSpPr>
            <p:cNvPr name="TextBox 4" id="4"/>
            <p:cNvSpPr txBox="true"/>
            <p:nvPr/>
          </p:nvSpPr>
          <p:spPr>
            <a:xfrm>
              <a:off x="0" y="-38100"/>
              <a:ext cx="1889640" cy="2205567"/>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4930990">
            <a:off x="331140" y="8100056"/>
            <a:ext cx="2138011" cy="1985678"/>
          </a:xfrm>
          <a:custGeom>
            <a:avLst/>
            <a:gdLst/>
            <a:ahLst/>
            <a:cxnLst/>
            <a:rect r="r" b="b" t="t" l="l"/>
            <a:pathLst>
              <a:path h="1985678" w="2138011">
                <a:moveTo>
                  <a:pt x="0" y="0"/>
                </a:moveTo>
                <a:lnTo>
                  <a:pt x="2138011" y="0"/>
                </a:lnTo>
                <a:lnTo>
                  <a:pt x="2138011" y="1985678"/>
                </a:lnTo>
                <a:lnTo>
                  <a:pt x="0" y="1985678"/>
                </a:lnTo>
                <a:lnTo>
                  <a:pt x="0" y="0"/>
                </a:lnTo>
                <a:close/>
              </a:path>
            </a:pathLst>
          </a:custGeom>
          <a:blipFill>
            <a:blip r:embed="rId2"/>
            <a:stretch>
              <a:fillRect l="0" t="0" r="0" b="0"/>
            </a:stretch>
          </a:blipFill>
        </p:spPr>
      </p:sp>
      <p:sp>
        <p:nvSpPr>
          <p:cNvPr name="Freeform 6" id="6"/>
          <p:cNvSpPr/>
          <p:nvPr/>
        </p:nvSpPr>
        <p:spPr>
          <a:xfrm flipH="false" flipV="false" rot="-7362718">
            <a:off x="7751989" y="-150177"/>
            <a:ext cx="1556330" cy="1812321"/>
          </a:xfrm>
          <a:custGeom>
            <a:avLst/>
            <a:gdLst/>
            <a:ahLst/>
            <a:cxnLst/>
            <a:rect r="r" b="b" t="t" l="l"/>
            <a:pathLst>
              <a:path h="1812321" w="1556330">
                <a:moveTo>
                  <a:pt x="0" y="0"/>
                </a:moveTo>
                <a:lnTo>
                  <a:pt x="1556331" y="0"/>
                </a:lnTo>
                <a:lnTo>
                  <a:pt x="1556331" y="1812321"/>
                </a:lnTo>
                <a:lnTo>
                  <a:pt x="0" y="1812321"/>
                </a:lnTo>
                <a:lnTo>
                  <a:pt x="0" y="0"/>
                </a:lnTo>
                <a:close/>
              </a:path>
            </a:pathLst>
          </a:custGeom>
          <a:blipFill>
            <a:blip r:embed="rId3"/>
            <a:stretch>
              <a:fillRect l="0" t="0" r="0" b="0"/>
            </a:stretch>
          </a:blipFill>
        </p:spPr>
      </p:sp>
      <p:grpSp>
        <p:nvGrpSpPr>
          <p:cNvPr name="Group 7" id="7"/>
          <p:cNvGrpSpPr/>
          <p:nvPr/>
        </p:nvGrpSpPr>
        <p:grpSpPr>
          <a:xfrm rot="0">
            <a:off x="9713129" y="1028700"/>
            <a:ext cx="7174726" cy="8229600"/>
            <a:chOff x="0" y="0"/>
            <a:chExt cx="1889640" cy="2167467"/>
          </a:xfrm>
        </p:grpSpPr>
        <p:sp>
          <p:nvSpPr>
            <p:cNvPr name="Freeform 8" id="8"/>
            <p:cNvSpPr/>
            <p:nvPr/>
          </p:nvSpPr>
          <p:spPr>
            <a:xfrm flipH="false" flipV="false" rot="0">
              <a:off x="0" y="0"/>
              <a:ext cx="1889640" cy="2167467"/>
            </a:xfrm>
            <a:custGeom>
              <a:avLst/>
              <a:gdLst/>
              <a:ahLst/>
              <a:cxnLst/>
              <a:rect r="r" b="b" t="t" l="l"/>
              <a:pathLst>
                <a:path h="2167467" w="1889640">
                  <a:moveTo>
                    <a:pt x="0" y="0"/>
                  </a:moveTo>
                  <a:lnTo>
                    <a:pt x="1889640" y="0"/>
                  </a:lnTo>
                  <a:lnTo>
                    <a:pt x="1889640" y="2167467"/>
                  </a:lnTo>
                  <a:lnTo>
                    <a:pt x="0" y="2167467"/>
                  </a:lnTo>
                  <a:close/>
                </a:path>
              </a:pathLst>
            </a:custGeom>
            <a:solidFill>
              <a:srgbClr val="070707"/>
            </a:solidFill>
            <a:ln w="9525" cap="sq">
              <a:solidFill>
                <a:srgbClr val="64E688"/>
              </a:solidFill>
              <a:prstDash val="solid"/>
              <a:miter/>
            </a:ln>
          </p:spPr>
        </p:sp>
        <p:sp>
          <p:nvSpPr>
            <p:cNvPr name="TextBox 9" id="9"/>
            <p:cNvSpPr txBox="true"/>
            <p:nvPr/>
          </p:nvSpPr>
          <p:spPr>
            <a:xfrm>
              <a:off x="0" y="-38100"/>
              <a:ext cx="1889640" cy="2205567"/>
            </a:xfrm>
            <a:prstGeom prst="rect">
              <a:avLst/>
            </a:prstGeom>
          </p:spPr>
          <p:txBody>
            <a:bodyPr anchor="ctr" rtlCol="false" tIns="50800" lIns="50800" bIns="50800" rIns="50800"/>
            <a:lstStyle/>
            <a:p>
              <a:pPr algn="ctr">
                <a:lnSpc>
                  <a:spcPts val="2100"/>
                </a:lnSpc>
              </a:pPr>
            </a:p>
          </p:txBody>
        </p:sp>
      </p:grpSp>
      <p:sp>
        <p:nvSpPr>
          <p:cNvPr name="Freeform 10" id="10"/>
          <p:cNvSpPr/>
          <p:nvPr/>
        </p:nvSpPr>
        <p:spPr>
          <a:xfrm flipH="false" flipV="false" rot="0">
            <a:off x="16438956" y="3623899"/>
            <a:ext cx="2232521" cy="1900434"/>
          </a:xfrm>
          <a:custGeom>
            <a:avLst/>
            <a:gdLst/>
            <a:ahLst/>
            <a:cxnLst/>
            <a:rect r="r" b="b" t="t" l="l"/>
            <a:pathLst>
              <a:path h="1900434" w="2232521">
                <a:moveTo>
                  <a:pt x="0" y="0"/>
                </a:moveTo>
                <a:lnTo>
                  <a:pt x="2232522" y="0"/>
                </a:lnTo>
                <a:lnTo>
                  <a:pt x="2232522" y="1900433"/>
                </a:lnTo>
                <a:lnTo>
                  <a:pt x="0" y="1900433"/>
                </a:lnTo>
                <a:lnTo>
                  <a:pt x="0" y="0"/>
                </a:lnTo>
                <a:close/>
              </a:path>
            </a:pathLst>
          </a:custGeom>
          <a:blipFill>
            <a:blip r:embed="rId4"/>
            <a:stretch>
              <a:fillRect l="0" t="0" r="0" b="0"/>
            </a:stretch>
          </a:blipFill>
        </p:spPr>
      </p:sp>
      <p:grpSp>
        <p:nvGrpSpPr>
          <p:cNvPr name="Group 11" id="11"/>
          <p:cNvGrpSpPr/>
          <p:nvPr/>
        </p:nvGrpSpPr>
        <p:grpSpPr>
          <a:xfrm rot="0">
            <a:off x="1849044" y="1900434"/>
            <a:ext cx="6276929" cy="6239842"/>
            <a:chOff x="0" y="0"/>
            <a:chExt cx="8369239" cy="8319789"/>
          </a:xfrm>
        </p:grpSpPr>
        <p:sp>
          <p:nvSpPr>
            <p:cNvPr name="TextBox 12" id="12"/>
            <p:cNvSpPr txBox="true"/>
            <p:nvPr/>
          </p:nvSpPr>
          <p:spPr>
            <a:xfrm rot="0">
              <a:off x="0" y="-9525"/>
              <a:ext cx="8369239" cy="2447925"/>
            </a:xfrm>
            <a:prstGeom prst="rect">
              <a:avLst/>
            </a:prstGeom>
          </p:spPr>
          <p:txBody>
            <a:bodyPr anchor="t" rtlCol="false" tIns="0" lIns="0" bIns="0" rIns="0">
              <a:spAutoFit/>
            </a:bodyPr>
            <a:lstStyle/>
            <a:p>
              <a:pPr>
                <a:lnSpc>
                  <a:spcPts val="7200"/>
                </a:lnSpc>
              </a:pPr>
              <a:r>
                <a:rPr lang="en-US" sz="6000">
                  <a:solidFill>
                    <a:srgbClr val="FFFFFF"/>
                  </a:solidFill>
                  <a:latin typeface="Heebo Ultra-Bold"/>
                </a:rPr>
                <a:t>Work-Life </a:t>
              </a:r>
              <a:r>
                <a:rPr lang="en-US" sz="6000">
                  <a:solidFill>
                    <a:srgbClr val="64E688"/>
                  </a:solidFill>
                  <a:latin typeface="Heebo Ultra-Bold"/>
                </a:rPr>
                <a:t>Before Technology</a:t>
              </a:r>
            </a:p>
          </p:txBody>
        </p:sp>
        <p:sp>
          <p:nvSpPr>
            <p:cNvPr name="TextBox 13" id="13"/>
            <p:cNvSpPr txBox="true"/>
            <p:nvPr/>
          </p:nvSpPr>
          <p:spPr>
            <a:xfrm rot="0">
              <a:off x="0" y="3498234"/>
              <a:ext cx="8369239" cy="4821555"/>
            </a:xfrm>
            <a:prstGeom prst="rect">
              <a:avLst/>
            </a:prstGeom>
          </p:spPr>
          <p:txBody>
            <a:bodyPr anchor="t" rtlCol="false" tIns="0" lIns="0" bIns="0" rIns="0">
              <a:spAutoFit/>
            </a:bodyPr>
            <a:lstStyle/>
            <a:p>
              <a:pPr marL="518160" indent="-259080" lvl="1">
                <a:lnSpc>
                  <a:spcPts val="3600"/>
                </a:lnSpc>
                <a:buFont typeface="Arial"/>
                <a:buChar char="•"/>
              </a:pPr>
              <a:r>
                <a:rPr lang="en-US" sz="2400">
                  <a:solidFill>
                    <a:srgbClr val="FFFFFF"/>
                  </a:solidFill>
                  <a:latin typeface="Heebo"/>
                </a:rPr>
                <a:t>More risks of manual errors when it comes to keeping records and creating documents</a:t>
              </a:r>
            </a:p>
            <a:p>
              <a:pPr>
                <a:lnSpc>
                  <a:spcPts val="3600"/>
                </a:lnSpc>
              </a:pPr>
            </a:p>
            <a:p>
              <a:pPr marL="518160" indent="-259080" lvl="1">
                <a:lnSpc>
                  <a:spcPts val="3600"/>
                </a:lnSpc>
                <a:buFont typeface="Arial"/>
                <a:buChar char="•"/>
              </a:pPr>
              <a:r>
                <a:rPr lang="en-US" sz="2400">
                  <a:solidFill>
                    <a:srgbClr val="FFFFFF"/>
                  </a:solidFill>
                  <a:latin typeface="Heebo"/>
                </a:rPr>
                <a:t>Limited channels of communication</a:t>
              </a:r>
            </a:p>
            <a:p>
              <a:pPr>
                <a:lnSpc>
                  <a:spcPts val="3600"/>
                </a:lnSpc>
              </a:pPr>
            </a:p>
            <a:p>
              <a:pPr marL="518160" indent="-259080" lvl="1">
                <a:lnSpc>
                  <a:spcPts val="3600"/>
                </a:lnSpc>
                <a:buFont typeface="Arial"/>
                <a:buChar char="•"/>
              </a:pPr>
              <a:r>
                <a:rPr lang="en-US" sz="2400">
                  <a:solidFill>
                    <a:srgbClr val="FFFFFF"/>
                  </a:solidFill>
                  <a:latin typeface="Heebo"/>
                </a:rPr>
                <a:t>Longer and more time-consuming processes and projects</a:t>
              </a:r>
            </a:p>
          </p:txBody>
        </p:sp>
      </p:grpSp>
      <p:grpSp>
        <p:nvGrpSpPr>
          <p:cNvPr name="Group 14" id="14"/>
          <p:cNvGrpSpPr/>
          <p:nvPr/>
        </p:nvGrpSpPr>
        <p:grpSpPr>
          <a:xfrm rot="0">
            <a:off x="10162027" y="1900434"/>
            <a:ext cx="6276929" cy="6697042"/>
            <a:chOff x="0" y="0"/>
            <a:chExt cx="8369239" cy="8929389"/>
          </a:xfrm>
        </p:grpSpPr>
        <p:sp>
          <p:nvSpPr>
            <p:cNvPr name="TextBox 15" id="15"/>
            <p:cNvSpPr txBox="true"/>
            <p:nvPr/>
          </p:nvSpPr>
          <p:spPr>
            <a:xfrm rot="0">
              <a:off x="0" y="-9525"/>
              <a:ext cx="8369239" cy="2447925"/>
            </a:xfrm>
            <a:prstGeom prst="rect">
              <a:avLst/>
            </a:prstGeom>
          </p:spPr>
          <p:txBody>
            <a:bodyPr anchor="t" rtlCol="false" tIns="0" lIns="0" bIns="0" rIns="0">
              <a:spAutoFit/>
            </a:bodyPr>
            <a:lstStyle/>
            <a:p>
              <a:pPr>
                <a:lnSpc>
                  <a:spcPts val="7200"/>
                </a:lnSpc>
              </a:pPr>
              <a:r>
                <a:rPr lang="en-US" sz="6000">
                  <a:solidFill>
                    <a:srgbClr val="FFFFFF"/>
                  </a:solidFill>
                  <a:latin typeface="Heebo Ultra-Bold"/>
                </a:rPr>
                <a:t>Work-Life </a:t>
              </a:r>
              <a:r>
                <a:rPr lang="en-US" sz="6000">
                  <a:solidFill>
                    <a:srgbClr val="64E688"/>
                  </a:solidFill>
                  <a:latin typeface="Heebo Ultra-Bold"/>
                </a:rPr>
                <a:t>With Technology</a:t>
              </a:r>
            </a:p>
          </p:txBody>
        </p:sp>
        <p:sp>
          <p:nvSpPr>
            <p:cNvPr name="TextBox 16" id="16"/>
            <p:cNvSpPr txBox="true"/>
            <p:nvPr/>
          </p:nvSpPr>
          <p:spPr>
            <a:xfrm rot="0">
              <a:off x="0" y="3498234"/>
              <a:ext cx="8369239" cy="5431155"/>
            </a:xfrm>
            <a:prstGeom prst="rect">
              <a:avLst/>
            </a:prstGeom>
          </p:spPr>
          <p:txBody>
            <a:bodyPr anchor="t" rtlCol="false" tIns="0" lIns="0" bIns="0" rIns="0">
              <a:spAutoFit/>
            </a:bodyPr>
            <a:lstStyle/>
            <a:p>
              <a:pPr marL="518160" indent="-259080" lvl="1">
                <a:lnSpc>
                  <a:spcPts val="3600"/>
                </a:lnSpc>
                <a:buFont typeface="Arial"/>
                <a:buChar char="•"/>
              </a:pPr>
              <a:r>
                <a:rPr lang="en-US" sz="2400">
                  <a:solidFill>
                    <a:srgbClr val="FFFFFF"/>
                  </a:solidFill>
                  <a:latin typeface="Heebo"/>
                </a:rPr>
                <a:t>Increased accuracy when it comes to crunching numbers and record-keeping</a:t>
              </a:r>
            </a:p>
            <a:p>
              <a:pPr>
                <a:lnSpc>
                  <a:spcPts val="3600"/>
                </a:lnSpc>
              </a:pPr>
            </a:p>
            <a:p>
              <a:pPr marL="518160" indent="-259080" lvl="1">
                <a:lnSpc>
                  <a:spcPts val="3600"/>
                </a:lnSpc>
                <a:buFont typeface="Arial"/>
                <a:buChar char="•"/>
              </a:pPr>
              <a:r>
                <a:rPr lang="en-US" sz="2400">
                  <a:solidFill>
                    <a:srgbClr val="FFFFFF"/>
                  </a:solidFill>
                  <a:latin typeface="Heebo"/>
                </a:rPr>
                <a:t>More ways to communicate and collaborate </a:t>
              </a:r>
            </a:p>
            <a:p>
              <a:pPr>
                <a:lnSpc>
                  <a:spcPts val="3600"/>
                </a:lnSpc>
              </a:pPr>
            </a:p>
            <a:p>
              <a:pPr marL="518160" indent="-259080" lvl="1">
                <a:lnSpc>
                  <a:spcPts val="3600"/>
                </a:lnSpc>
                <a:buFont typeface="Arial"/>
                <a:buChar char="•"/>
              </a:pPr>
              <a:r>
                <a:rPr lang="en-US" sz="2400">
                  <a:solidFill>
                    <a:srgbClr val="FFFFFF"/>
                  </a:solidFill>
                  <a:latin typeface="Heebo"/>
                </a:rPr>
                <a:t>Improved efficiency of day-to-day operations</a:t>
              </a:r>
            </a:p>
            <a:p>
              <a:pPr>
                <a:lnSpc>
                  <a:spcPts val="3600"/>
                </a:lnSpc>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9223948" y="1111616"/>
            <a:ext cx="7976195" cy="8075707"/>
          </a:xfrm>
          <a:prstGeom prst="rect">
            <a:avLst/>
          </a:prstGeom>
        </p:spPr>
      </p:pic>
      <p:grpSp>
        <p:nvGrpSpPr>
          <p:cNvPr name="Group 3" id="3"/>
          <p:cNvGrpSpPr/>
          <p:nvPr/>
        </p:nvGrpSpPr>
        <p:grpSpPr>
          <a:xfrm rot="0">
            <a:off x="1650633" y="2275761"/>
            <a:ext cx="6658068" cy="5863396"/>
            <a:chOff x="0" y="0"/>
            <a:chExt cx="8877424" cy="7817861"/>
          </a:xfrm>
        </p:grpSpPr>
        <p:sp>
          <p:nvSpPr>
            <p:cNvPr name="TextBox 4" id="4"/>
            <p:cNvSpPr txBox="true"/>
            <p:nvPr/>
          </p:nvSpPr>
          <p:spPr>
            <a:xfrm rot="0">
              <a:off x="0" y="-9525"/>
              <a:ext cx="8877424" cy="3667125"/>
            </a:xfrm>
            <a:prstGeom prst="rect">
              <a:avLst/>
            </a:prstGeom>
          </p:spPr>
          <p:txBody>
            <a:bodyPr anchor="t" rtlCol="false" tIns="0" lIns="0" bIns="0" rIns="0">
              <a:spAutoFit/>
            </a:bodyPr>
            <a:lstStyle/>
            <a:p>
              <a:pPr>
                <a:lnSpc>
                  <a:spcPts val="7200"/>
                </a:lnSpc>
              </a:pPr>
              <a:r>
                <a:rPr lang="en-US" sz="6000">
                  <a:solidFill>
                    <a:srgbClr val="64E688"/>
                  </a:solidFill>
                  <a:latin typeface="Heebo Ultra-Bold"/>
                </a:rPr>
                <a:t>Remote Work Suitability</a:t>
              </a:r>
            </a:p>
            <a:p>
              <a:pPr>
                <a:lnSpc>
                  <a:spcPts val="7200"/>
                </a:lnSpc>
              </a:pPr>
              <a:r>
                <a:rPr lang="en-US" sz="6000">
                  <a:solidFill>
                    <a:srgbClr val="FFFFFF"/>
                  </a:solidFill>
                  <a:latin typeface="Heebo Ultra-Bold"/>
                </a:rPr>
                <a:t>by Industry</a:t>
              </a:r>
            </a:p>
          </p:txBody>
        </p:sp>
        <p:sp>
          <p:nvSpPr>
            <p:cNvPr name="TextBox 5" id="5"/>
            <p:cNvSpPr txBox="true"/>
            <p:nvPr/>
          </p:nvSpPr>
          <p:spPr>
            <a:xfrm rot="0">
              <a:off x="0" y="6044306"/>
              <a:ext cx="8877424" cy="1773555"/>
            </a:xfrm>
            <a:prstGeom prst="rect">
              <a:avLst/>
            </a:prstGeom>
          </p:spPr>
          <p:txBody>
            <a:bodyPr anchor="t" rtlCol="false" tIns="0" lIns="0" bIns="0" rIns="0">
              <a:spAutoFit/>
            </a:bodyPr>
            <a:lstStyle/>
            <a:p>
              <a:pPr>
                <a:lnSpc>
                  <a:spcPts val="3600"/>
                </a:lnSpc>
              </a:pPr>
              <a:r>
                <a:rPr lang="en-US" sz="2400">
                  <a:solidFill>
                    <a:srgbClr val="FFFFFF"/>
                  </a:solidFill>
                  <a:latin typeface="Heebo"/>
                </a:rPr>
                <a:t>More and more companies realize that certain job titles and profiles can be performed while working from home. </a:t>
              </a:r>
            </a:p>
          </p:txBody>
        </p:sp>
        <p:grpSp>
          <p:nvGrpSpPr>
            <p:cNvPr name="Group 6" id="6"/>
            <p:cNvGrpSpPr/>
            <p:nvPr/>
          </p:nvGrpSpPr>
          <p:grpSpPr>
            <a:xfrm rot="0">
              <a:off x="0" y="4165600"/>
              <a:ext cx="5107076" cy="1381125"/>
              <a:chOff x="0" y="0"/>
              <a:chExt cx="1008805" cy="272815"/>
            </a:xfrm>
          </p:grpSpPr>
          <p:sp>
            <p:nvSpPr>
              <p:cNvPr name="Freeform 7" id="7"/>
              <p:cNvSpPr/>
              <p:nvPr/>
            </p:nvSpPr>
            <p:spPr>
              <a:xfrm flipH="false" flipV="false" rot="0">
                <a:off x="0" y="0"/>
                <a:ext cx="1008805" cy="272815"/>
              </a:xfrm>
              <a:custGeom>
                <a:avLst/>
                <a:gdLst/>
                <a:ahLst/>
                <a:cxnLst/>
                <a:rect r="r" b="b" t="t" l="l"/>
                <a:pathLst>
                  <a:path h="272815" w="1008805">
                    <a:moveTo>
                      <a:pt x="0" y="0"/>
                    </a:moveTo>
                    <a:lnTo>
                      <a:pt x="1008805" y="0"/>
                    </a:lnTo>
                    <a:lnTo>
                      <a:pt x="1008805" y="272815"/>
                    </a:lnTo>
                    <a:lnTo>
                      <a:pt x="0" y="272815"/>
                    </a:lnTo>
                    <a:close/>
                  </a:path>
                </a:pathLst>
              </a:custGeom>
              <a:solidFill>
                <a:srgbClr val="070707"/>
              </a:solidFill>
              <a:ln w="9525" cap="sq">
                <a:solidFill>
                  <a:srgbClr val="64E688"/>
                </a:solidFill>
                <a:prstDash val="solid"/>
                <a:miter/>
              </a:ln>
            </p:spPr>
          </p:sp>
          <p:sp>
            <p:nvSpPr>
              <p:cNvPr name="TextBox 8" id="8"/>
              <p:cNvSpPr txBox="true"/>
              <p:nvPr/>
            </p:nvSpPr>
            <p:spPr>
              <a:xfrm>
                <a:off x="0" y="-9525"/>
                <a:ext cx="1008805" cy="282340"/>
              </a:xfrm>
              <a:prstGeom prst="rect">
                <a:avLst/>
              </a:prstGeom>
            </p:spPr>
            <p:txBody>
              <a:bodyPr anchor="ctr" rtlCol="false" tIns="254000" lIns="254000" bIns="254000" rIns="254000"/>
              <a:lstStyle/>
              <a:p>
                <a:pPr algn="l" marL="0" indent="0" lvl="0">
                  <a:lnSpc>
                    <a:spcPts val="3600"/>
                  </a:lnSpc>
                  <a:spcBef>
                    <a:spcPct val="0"/>
                  </a:spcBef>
                </a:pPr>
                <a:r>
                  <a:rPr lang="en-US" sz="3000">
                    <a:solidFill>
                      <a:srgbClr val="FFFFFF"/>
                    </a:solidFill>
                    <a:latin typeface="Heebo"/>
                  </a:rPr>
                  <a:t>As of January 2021</a:t>
                </a:r>
              </a:p>
            </p:txBody>
          </p:sp>
        </p:gr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0510547" y="1872723"/>
            <a:ext cx="6629597" cy="6541553"/>
            <a:chOff x="0" y="0"/>
            <a:chExt cx="1746067" cy="1722878"/>
          </a:xfrm>
        </p:grpSpPr>
        <p:sp>
          <p:nvSpPr>
            <p:cNvPr name="Freeform 3" id="3"/>
            <p:cNvSpPr/>
            <p:nvPr/>
          </p:nvSpPr>
          <p:spPr>
            <a:xfrm flipH="false" flipV="false" rot="0">
              <a:off x="0" y="0"/>
              <a:ext cx="1746067" cy="1722878"/>
            </a:xfrm>
            <a:custGeom>
              <a:avLst/>
              <a:gdLst/>
              <a:ahLst/>
              <a:cxnLst/>
              <a:rect r="r" b="b" t="t" l="l"/>
              <a:pathLst>
                <a:path h="1722878" w="1746067">
                  <a:moveTo>
                    <a:pt x="0" y="0"/>
                  </a:moveTo>
                  <a:lnTo>
                    <a:pt x="1746067" y="0"/>
                  </a:lnTo>
                  <a:lnTo>
                    <a:pt x="1746067" y="1722878"/>
                  </a:lnTo>
                  <a:lnTo>
                    <a:pt x="0" y="1722878"/>
                  </a:lnTo>
                  <a:close/>
                </a:path>
              </a:pathLst>
            </a:custGeom>
            <a:solidFill>
              <a:srgbClr val="070707"/>
            </a:solidFill>
            <a:ln w="9525" cap="sq">
              <a:solidFill>
                <a:srgbClr val="64E688"/>
              </a:solidFill>
              <a:prstDash val="solid"/>
              <a:miter/>
            </a:ln>
          </p:spPr>
        </p:sp>
        <p:sp>
          <p:nvSpPr>
            <p:cNvPr name="TextBox 4" id="4"/>
            <p:cNvSpPr txBox="true"/>
            <p:nvPr/>
          </p:nvSpPr>
          <p:spPr>
            <a:xfrm>
              <a:off x="0" y="-38100"/>
              <a:ext cx="1746067" cy="1760978"/>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874746" y="2192901"/>
            <a:ext cx="5901198" cy="5901198"/>
            <a:chOff x="0" y="0"/>
            <a:chExt cx="6350000" cy="6350000"/>
          </a:xfrm>
        </p:grpSpPr>
        <p:sp>
          <p:nvSpPr>
            <p:cNvPr name="Freeform 6" id="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26896" t="-64266" r="0" b="-26040"/>
              </a:stretch>
            </a:blipFill>
          </p:spPr>
        </p:sp>
      </p:grpSp>
      <p:grpSp>
        <p:nvGrpSpPr>
          <p:cNvPr name="Group 7" id="7"/>
          <p:cNvGrpSpPr/>
          <p:nvPr/>
        </p:nvGrpSpPr>
        <p:grpSpPr>
          <a:xfrm rot="0">
            <a:off x="1480072" y="1861338"/>
            <a:ext cx="7138441" cy="6564325"/>
            <a:chOff x="0" y="0"/>
            <a:chExt cx="9517921" cy="8752433"/>
          </a:xfrm>
        </p:grpSpPr>
        <p:sp>
          <p:nvSpPr>
            <p:cNvPr name="TextBox 8" id="8"/>
            <p:cNvSpPr txBox="true"/>
            <p:nvPr/>
          </p:nvSpPr>
          <p:spPr>
            <a:xfrm rot="0">
              <a:off x="0" y="-9525"/>
              <a:ext cx="9517921" cy="3667125"/>
            </a:xfrm>
            <a:prstGeom prst="rect">
              <a:avLst/>
            </a:prstGeom>
          </p:spPr>
          <p:txBody>
            <a:bodyPr anchor="t" rtlCol="false" tIns="0" lIns="0" bIns="0" rIns="0">
              <a:spAutoFit/>
            </a:bodyPr>
            <a:lstStyle/>
            <a:p>
              <a:pPr>
                <a:lnSpc>
                  <a:spcPts val="7200"/>
                </a:lnSpc>
              </a:pPr>
              <a:r>
                <a:rPr lang="en-US" sz="6000">
                  <a:solidFill>
                    <a:srgbClr val="FFFFFF"/>
                  </a:solidFill>
                  <a:latin typeface="Heebo Ultra-Bold"/>
                </a:rPr>
                <a:t>The Importance of Cybersecurity and Security Technology </a:t>
              </a:r>
            </a:p>
          </p:txBody>
        </p:sp>
        <p:sp>
          <p:nvSpPr>
            <p:cNvPr name="TextBox 9" id="9"/>
            <p:cNvSpPr txBox="true"/>
            <p:nvPr/>
          </p:nvSpPr>
          <p:spPr>
            <a:xfrm rot="0">
              <a:off x="0" y="4341148"/>
              <a:ext cx="9517921" cy="1228725"/>
            </a:xfrm>
            <a:prstGeom prst="rect">
              <a:avLst/>
            </a:prstGeom>
          </p:spPr>
          <p:txBody>
            <a:bodyPr anchor="t" rtlCol="false" tIns="0" lIns="0" bIns="0" rIns="0">
              <a:spAutoFit/>
            </a:bodyPr>
            <a:lstStyle/>
            <a:p>
              <a:pPr>
                <a:lnSpc>
                  <a:spcPts val="3600"/>
                </a:lnSpc>
              </a:pPr>
              <a:r>
                <a:rPr lang="en-US" sz="3000">
                  <a:solidFill>
                    <a:srgbClr val="64E688"/>
                  </a:solidFill>
                  <a:latin typeface="Heebo"/>
                </a:rPr>
                <a:t>Protecting the company and</a:t>
              </a:r>
            </a:p>
            <a:p>
              <a:pPr>
                <a:lnSpc>
                  <a:spcPts val="3600"/>
                </a:lnSpc>
              </a:pPr>
              <a:r>
                <a:rPr lang="en-US" sz="3000">
                  <a:solidFill>
                    <a:srgbClr val="64E688"/>
                  </a:solidFill>
                  <a:latin typeface="Heebo"/>
                </a:rPr>
                <a:t>its people should be a priority</a:t>
              </a:r>
            </a:p>
          </p:txBody>
        </p:sp>
        <p:sp>
          <p:nvSpPr>
            <p:cNvPr name="TextBox 10" id="10"/>
            <p:cNvSpPr txBox="true"/>
            <p:nvPr/>
          </p:nvSpPr>
          <p:spPr>
            <a:xfrm rot="0">
              <a:off x="0" y="6369278"/>
              <a:ext cx="9517921" cy="2383155"/>
            </a:xfrm>
            <a:prstGeom prst="rect">
              <a:avLst/>
            </a:prstGeom>
          </p:spPr>
          <p:txBody>
            <a:bodyPr anchor="t" rtlCol="false" tIns="0" lIns="0" bIns="0" rIns="0">
              <a:spAutoFit/>
            </a:bodyPr>
            <a:lstStyle/>
            <a:p>
              <a:pPr>
                <a:lnSpc>
                  <a:spcPts val="3600"/>
                </a:lnSpc>
              </a:pPr>
              <a:r>
                <a:rPr lang="en-US" sz="2400">
                  <a:solidFill>
                    <a:srgbClr val="FFFFFF"/>
                  </a:solidFill>
                  <a:latin typeface="Heebo"/>
                </a:rPr>
                <a:t>As technology advances, the risk of security breaches also increases. Keeping financial data and confidential information safe and secure must always remain a top priority for any business.</a:t>
              </a:r>
            </a:p>
          </p:txBody>
        </p:sp>
      </p:grpSp>
      <p:sp>
        <p:nvSpPr>
          <p:cNvPr name="Freeform 11" id="11"/>
          <p:cNvSpPr/>
          <p:nvPr/>
        </p:nvSpPr>
        <p:spPr>
          <a:xfrm flipH="false" flipV="false" rot="2465065">
            <a:off x="16247530" y="7302882"/>
            <a:ext cx="1056828" cy="1833975"/>
          </a:xfrm>
          <a:custGeom>
            <a:avLst/>
            <a:gdLst/>
            <a:ahLst/>
            <a:cxnLst/>
            <a:rect r="r" b="b" t="t" l="l"/>
            <a:pathLst>
              <a:path h="1833975" w="1056828">
                <a:moveTo>
                  <a:pt x="0" y="0"/>
                </a:moveTo>
                <a:lnTo>
                  <a:pt x="1056829" y="0"/>
                </a:lnTo>
                <a:lnTo>
                  <a:pt x="1056829" y="1833975"/>
                </a:lnTo>
                <a:lnTo>
                  <a:pt x="0" y="1833975"/>
                </a:lnTo>
                <a:lnTo>
                  <a:pt x="0" y="0"/>
                </a:lnTo>
                <a:close/>
              </a:path>
            </a:pathLst>
          </a:custGeom>
          <a:blipFill>
            <a:blip r:embed="rId3"/>
            <a:stretch>
              <a:fillRect l="0" t="0" r="0" b="0"/>
            </a:stretch>
          </a:blipFill>
        </p:spPr>
      </p:sp>
      <p:sp>
        <p:nvSpPr>
          <p:cNvPr name="Freeform 12" id="12"/>
          <p:cNvSpPr/>
          <p:nvPr/>
        </p:nvSpPr>
        <p:spPr>
          <a:xfrm flipH="false" flipV="false" rot="-4397849">
            <a:off x="10019893" y="1576371"/>
            <a:ext cx="1709706" cy="1568656"/>
          </a:xfrm>
          <a:custGeom>
            <a:avLst/>
            <a:gdLst/>
            <a:ahLst/>
            <a:cxnLst/>
            <a:rect r="r" b="b" t="t" l="l"/>
            <a:pathLst>
              <a:path h="1568656" w="1709706">
                <a:moveTo>
                  <a:pt x="0" y="0"/>
                </a:moveTo>
                <a:lnTo>
                  <a:pt x="1709706" y="0"/>
                </a:lnTo>
                <a:lnTo>
                  <a:pt x="1709706" y="1568656"/>
                </a:lnTo>
                <a:lnTo>
                  <a:pt x="0" y="1568656"/>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grpSp>
        <p:nvGrpSpPr>
          <p:cNvPr name="Group 4" id="4"/>
          <p:cNvGrpSpPr/>
          <p:nvPr/>
        </p:nvGrpSpPr>
        <p:grpSpPr>
          <a:xfrm rot="0">
            <a:off x="1703919" y="2520193"/>
            <a:ext cx="10624757" cy="5246614"/>
            <a:chOff x="0" y="0"/>
            <a:chExt cx="14166343" cy="6995486"/>
          </a:xfrm>
        </p:grpSpPr>
        <p:grpSp>
          <p:nvGrpSpPr>
            <p:cNvPr name="Group 5" id="5"/>
            <p:cNvGrpSpPr/>
            <p:nvPr/>
          </p:nvGrpSpPr>
          <p:grpSpPr>
            <a:xfrm rot="0">
              <a:off x="0" y="0"/>
              <a:ext cx="14166343" cy="6995486"/>
              <a:chOff x="0" y="0"/>
              <a:chExt cx="2798290" cy="1381824"/>
            </a:xfrm>
          </p:grpSpPr>
          <p:sp>
            <p:nvSpPr>
              <p:cNvPr name="Freeform 6" id="6"/>
              <p:cNvSpPr/>
              <p:nvPr/>
            </p:nvSpPr>
            <p:spPr>
              <a:xfrm flipH="false" flipV="false" rot="0">
                <a:off x="0" y="0"/>
                <a:ext cx="2798290" cy="1381824"/>
              </a:xfrm>
              <a:custGeom>
                <a:avLst/>
                <a:gdLst/>
                <a:ahLst/>
                <a:cxnLst/>
                <a:rect r="r" b="b" t="t" l="l"/>
                <a:pathLst>
                  <a:path h="1381824" w="2798290">
                    <a:moveTo>
                      <a:pt x="0" y="0"/>
                    </a:moveTo>
                    <a:lnTo>
                      <a:pt x="2798290" y="0"/>
                    </a:lnTo>
                    <a:lnTo>
                      <a:pt x="2798290" y="1381824"/>
                    </a:lnTo>
                    <a:lnTo>
                      <a:pt x="0" y="1381824"/>
                    </a:lnTo>
                    <a:close/>
                  </a:path>
                </a:pathLst>
              </a:custGeom>
              <a:solidFill>
                <a:srgbClr val="000000">
                  <a:alpha val="0"/>
                </a:srgbClr>
              </a:solidFill>
              <a:ln w="9525" cap="sq">
                <a:solidFill>
                  <a:srgbClr val="64E688"/>
                </a:solidFill>
                <a:prstDash val="solid"/>
                <a:miter/>
              </a:ln>
            </p:spPr>
          </p:sp>
          <p:sp>
            <p:nvSpPr>
              <p:cNvPr name="TextBox 7" id="7"/>
              <p:cNvSpPr txBox="true"/>
              <p:nvPr/>
            </p:nvSpPr>
            <p:spPr>
              <a:xfrm>
                <a:off x="0" y="-38100"/>
                <a:ext cx="2798290" cy="1419924"/>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189314" y="1619205"/>
              <a:ext cx="10715105" cy="4029075"/>
            </a:xfrm>
            <a:prstGeom prst="rect">
              <a:avLst/>
            </a:prstGeom>
          </p:spPr>
          <p:txBody>
            <a:bodyPr anchor="t" rtlCol="false" tIns="0" lIns="0" bIns="0" rIns="0">
              <a:spAutoFit/>
            </a:bodyPr>
            <a:lstStyle/>
            <a:p>
              <a:pPr>
                <a:lnSpc>
                  <a:spcPts val="11999"/>
                </a:lnSpc>
              </a:pPr>
              <a:r>
                <a:rPr lang="en-US" sz="9999">
                  <a:solidFill>
                    <a:srgbClr val="64E688"/>
                  </a:solidFill>
                  <a:latin typeface="Heebo Ultra-Bold"/>
                </a:rPr>
                <a:t>Benefits </a:t>
              </a:r>
              <a:r>
                <a:rPr lang="en-US" sz="9999">
                  <a:solidFill>
                    <a:srgbClr val="FFFFFF"/>
                  </a:solidFill>
                  <a:latin typeface="Heebo Ultra-Bold"/>
                </a:rPr>
                <a:t>of Technology</a:t>
              </a:r>
            </a:p>
          </p:txBody>
        </p:sp>
      </p:grpSp>
      <p:sp>
        <p:nvSpPr>
          <p:cNvPr name="Freeform 9" id="9"/>
          <p:cNvSpPr/>
          <p:nvPr/>
        </p:nvSpPr>
        <p:spPr>
          <a:xfrm flipH="false" flipV="false" rot="0">
            <a:off x="11107189" y="1597022"/>
            <a:ext cx="3549227" cy="3644906"/>
          </a:xfrm>
          <a:custGeom>
            <a:avLst/>
            <a:gdLst/>
            <a:ahLst/>
            <a:cxnLst/>
            <a:rect r="r" b="b" t="t" l="l"/>
            <a:pathLst>
              <a:path h="3644906" w="3549227">
                <a:moveTo>
                  <a:pt x="0" y="0"/>
                </a:moveTo>
                <a:lnTo>
                  <a:pt x="3549228" y="0"/>
                </a:lnTo>
                <a:lnTo>
                  <a:pt x="3549228" y="3644906"/>
                </a:lnTo>
                <a:lnTo>
                  <a:pt x="0" y="3644906"/>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028700" y="4356569"/>
            <a:ext cx="4885398" cy="4901731"/>
            <a:chOff x="0" y="0"/>
            <a:chExt cx="1286689" cy="1290991"/>
          </a:xfrm>
        </p:grpSpPr>
        <p:sp>
          <p:nvSpPr>
            <p:cNvPr name="Freeform 3" id="3"/>
            <p:cNvSpPr/>
            <p:nvPr/>
          </p:nvSpPr>
          <p:spPr>
            <a:xfrm flipH="false" flipV="false" rot="0">
              <a:off x="0" y="0"/>
              <a:ext cx="1286689" cy="1290991"/>
            </a:xfrm>
            <a:custGeom>
              <a:avLst/>
              <a:gdLst/>
              <a:ahLst/>
              <a:cxnLst/>
              <a:rect r="r" b="b" t="t" l="l"/>
              <a:pathLst>
                <a:path h="1290991" w="1286689">
                  <a:moveTo>
                    <a:pt x="0" y="0"/>
                  </a:moveTo>
                  <a:lnTo>
                    <a:pt x="1286689" y="0"/>
                  </a:lnTo>
                  <a:lnTo>
                    <a:pt x="1286689" y="1290991"/>
                  </a:lnTo>
                  <a:lnTo>
                    <a:pt x="0" y="1290991"/>
                  </a:lnTo>
                  <a:close/>
                </a:path>
              </a:pathLst>
            </a:custGeom>
            <a:solidFill>
              <a:srgbClr val="070707"/>
            </a:solidFill>
            <a:ln w="9525" cap="sq">
              <a:solidFill>
                <a:srgbClr val="64E688"/>
              </a:solidFill>
              <a:prstDash val="solid"/>
              <a:miter/>
            </a:ln>
          </p:spPr>
        </p:sp>
        <p:sp>
          <p:nvSpPr>
            <p:cNvPr name="TextBox 4" id="4"/>
            <p:cNvSpPr txBox="true"/>
            <p:nvPr/>
          </p:nvSpPr>
          <p:spPr>
            <a:xfrm>
              <a:off x="0" y="-38100"/>
              <a:ext cx="1286689" cy="1329091"/>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6701301" y="4356569"/>
            <a:ext cx="4885398" cy="4901731"/>
            <a:chOff x="0" y="0"/>
            <a:chExt cx="1286689" cy="1290991"/>
          </a:xfrm>
        </p:grpSpPr>
        <p:sp>
          <p:nvSpPr>
            <p:cNvPr name="Freeform 6" id="6"/>
            <p:cNvSpPr/>
            <p:nvPr/>
          </p:nvSpPr>
          <p:spPr>
            <a:xfrm flipH="false" flipV="false" rot="0">
              <a:off x="0" y="0"/>
              <a:ext cx="1286689" cy="1290991"/>
            </a:xfrm>
            <a:custGeom>
              <a:avLst/>
              <a:gdLst/>
              <a:ahLst/>
              <a:cxnLst/>
              <a:rect r="r" b="b" t="t" l="l"/>
              <a:pathLst>
                <a:path h="1290991" w="1286689">
                  <a:moveTo>
                    <a:pt x="0" y="0"/>
                  </a:moveTo>
                  <a:lnTo>
                    <a:pt x="1286689" y="0"/>
                  </a:lnTo>
                  <a:lnTo>
                    <a:pt x="1286689" y="1290991"/>
                  </a:lnTo>
                  <a:lnTo>
                    <a:pt x="0" y="1290991"/>
                  </a:lnTo>
                  <a:close/>
                </a:path>
              </a:pathLst>
            </a:custGeom>
            <a:solidFill>
              <a:srgbClr val="070707"/>
            </a:solidFill>
            <a:ln w="9525" cap="sq">
              <a:solidFill>
                <a:srgbClr val="64E688"/>
              </a:solidFill>
              <a:prstDash val="solid"/>
              <a:miter/>
            </a:ln>
          </p:spPr>
        </p:sp>
        <p:sp>
          <p:nvSpPr>
            <p:cNvPr name="TextBox 7" id="7"/>
            <p:cNvSpPr txBox="true"/>
            <p:nvPr/>
          </p:nvSpPr>
          <p:spPr>
            <a:xfrm>
              <a:off x="0" y="-38100"/>
              <a:ext cx="1286689" cy="1329091"/>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2373902" y="4356569"/>
            <a:ext cx="4885398" cy="4901731"/>
            <a:chOff x="0" y="0"/>
            <a:chExt cx="1286689" cy="1290991"/>
          </a:xfrm>
        </p:grpSpPr>
        <p:sp>
          <p:nvSpPr>
            <p:cNvPr name="Freeform 9" id="9"/>
            <p:cNvSpPr/>
            <p:nvPr/>
          </p:nvSpPr>
          <p:spPr>
            <a:xfrm flipH="false" flipV="false" rot="0">
              <a:off x="0" y="0"/>
              <a:ext cx="1286689" cy="1290991"/>
            </a:xfrm>
            <a:custGeom>
              <a:avLst/>
              <a:gdLst/>
              <a:ahLst/>
              <a:cxnLst/>
              <a:rect r="r" b="b" t="t" l="l"/>
              <a:pathLst>
                <a:path h="1290991" w="1286689">
                  <a:moveTo>
                    <a:pt x="0" y="0"/>
                  </a:moveTo>
                  <a:lnTo>
                    <a:pt x="1286689" y="0"/>
                  </a:lnTo>
                  <a:lnTo>
                    <a:pt x="1286689" y="1290991"/>
                  </a:lnTo>
                  <a:lnTo>
                    <a:pt x="0" y="1290991"/>
                  </a:lnTo>
                  <a:close/>
                </a:path>
              </a:pathLst>
            </a:custGeom>
            <a:solidFill>
              <a:srgbClr val="070707"/>
            </a:solidFill>
            <a:ln w="9525" cap="sq">
              <a:solidFill>
                <a:srgbClr val="64E688"/>
              </a:solidFill>
              <a:prstDash val="solid"/>
              <a:miter/>
            </a:ln>
          </p:spPr>
        </p:sp>
        <p:sp>
          <p:nvSpPr>
            <p:cNvPr name="TextBox 10" id="10"/>
            <p:cNvSpPr txBox="true"/>
            <p:nvPr/>
          </p:nvSpPr>
          <p:spPr>
            <a:xfrm>
              <a:off x="0" y="-38100"/>
              <a:ext cx="1286689" cy="1329091"/>
            </a:xfrm>
            <a:prstGeom prst="rect">
              <a:avLst/>
            </a:prstGeom>
          </p:spPr>
          <p:txBody>
            <a:bodyPr anchor="ctr" rtlCol="false" tIns="50800" lIns="50800" bIns="50800" rIns="50800"/>
            <a:lstStyle/>
            <a:p>
              <a:pPr algn="ctr">
                <a:lnSpc>
                  <a:spcPts val="2100"/>
                </a:lnSpc>
              </a:pPr>
            </a:p>
          </p:txBody>
        </p:sp>
      </p:grpSp>
      <p:sp>
        <p:nvSpPr>
          <p:cNvPr name="Freeform 11" id="11"/>
          <p:cNvSpPr/>
          <p:nvPr/>
        </p:nvSpPr>
        <p:spPr>
          <a:xfrm flipH="false" flipV="false" rot="0">
            <a:off x="1484747" y="4825636"/>
            <a:ext cx="637676" cy="460286"/>
          </a:xfrm>
          <a:custGeom>
            <a:avLst/>
            <a:gdLst/>
            <a:ahLst/>
            <a:cxnLst/>
            <a:rect r="r" b="b" t="t" l="l"/>
            <a:pathLst>
              <a:path h="460286" w="637676">
                <a:moveTo>
                  <a:pt x="0" y="0"/>
                </a:moveTo>
                <a:lnTo>
                  <a:pt x="637676" y="0"/>
                </a:lnTo>
                <a:lnTo>
                  <a:pt x="637676" y="460287"/>
                </a:lnTo>
                <a:lnTo>
                  <a:pt x="0" y="460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829949" y="4723380"/>
            <a:ext cx="565628" cy="562543"/>
          </a:xfrm>
          <a:custGeom>
            <a:avLst/>
            <a:gdLst/>
            <a:ahLst/>
            <a:cxnLst/>
            <a:rect r="r" b="b" t="t" l="l"/>
            <a:pathLst>
              <a:path h="562543" w="565628">
                <a:moveTo>
                  <a:pt x="0" y="0"/>
                </a:moveTo>
                <a:lnTo>
                  <a:pt x="565628" y="0"/>
                </a:lnTo>
                <a:lnTo>
                  <a:pt x="565628" y="562543"/>
                </a:lnTo>
                <a:lnTo>
                  <a:pt x="0" y="562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7157348" y="4701930"/>
            <a:ext cx="599246" cy="583992"/>
          </a:xfrm>
          <a:custGeom>
            <a:avLst/>
            <a:gdLst/>
            <a:ahLst/>
            <a:cxnLst/>
            <a:rect r="r" b="b" t="t" l="l"/>
            <a:pathLst>
              <a:path h="583992" w="599246">
                <a:moveTo>
                  <a:pt x="0" y="0"/>
                </a:moveTo>
                <a:lnTo>
                  <a:pt x="599246" y="0"/>
                </a:lnTo>
                <a:lnTo>
                  <a:pt x="599246" y="583993"/>
                </a:lnTo>
                <a:lnTo>
                  <a:pt x="0" y="5839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02696">
            <a:off x="14205023" y="-2102195"/>
            <a:ext cx="4481173" cy="5558044"/>
          </a:xfrm>
          <a:custGeom>
            <a:avLst/>
            <a:gdLst/>
            <a:ahLst/>
            <a:cxnLst/>
            <a:rect r="r" b="b" t="t" l="l"/>
            <a:pathLst>
              <a:path h="5558044" w="4481173">
                <a:moveTo>
                  <a:pt x="0" y="0"/>
                </a:moveTo>
                <a:lnTo>
                  <a:pt x="4481173" y="0"/>
                </a:lnTo>
                <a:lnTo>
                  <a:pt x="4481173" y="5558045"/>
                </a:lnTo>
                <a:lnTo>
                  <a:pt x="0" y="5558045"/>
                </a:lnTo>
                <a:lnTo>
                  <a:pt x="0" y="0"/>
                </a:lnTo>
                <a:close/>
              </a:path>
            </a:pathLst>
          </a:custGeom>
          <a:blipFill>
            <a:blip r:embed="rId8"/>
            <a:stretch>
              <a:fillRect l="0" t="0" r="0" b="0"/>
            </a:stretch>
          </a:blipFill>
        </p:spPr>
      </p:sp>
      <p:grpSp>
        <p:nvGrpSpPr>
          <p:cNvPr name="Group 15" id="15"/>
          <p:cNvGrpSpPr/>
          <p:nvPr/>
        </p:nvGrpSpPr>
        <p:grpSpPr>
          <a:xfrm rot="0">
            <a:off x="1028700" y="1287681"/>
            <a:ext cx="12795310" cy="1856937"/>
            <a:chOff x="0" y="0"/>
            <a:chExt cx="17060413" cy="2475917"/>
          </a:xfrm>
        </p:grpSpPr>
        <p:sp>
          <p:nvSpPr>
            <p:cNvPr name="TextBox 16" id="16"/>
            <p:cNvSpPr txBox="true"/>
            <p:nvPr/>
          </p:nvSpPr>
          <p:spPr>
            <a:xfrm rot="0">
              <a:off x="0" y="-9525"/>
              <a:ext cx="17060413" cy="1533525"/>
            </a:xfrm>
            <a:prstGeom prst="rect">
              <a:avLst/>
            </a:prstGeom>
          </p:spPr>
          <p:txBody>
            <a:bodyPr anchor="t" rtlCol="false" tIns="0" lIns="0" bIns="0" rIns="0">
              <a:spAutoFit/>
            </a:bodyPr>
            <a:lstStyle/>
            <a:p>
              <a:pPr>
                <a:lnSpc>
                  <a:spcPts val="9000"/>
                </a:lnSpc>
              </a:pPr>
              <a:r>
                <a:rPr lang="en-US" sz="7500">
                  <a:solidFill>
                    <a:srgbClr val="64E688"/>
                  </a:solidFill>
                  <a:latin typeface="Heebo Ultra-Bold"/>
                </a:rPr>
                <a:t>Benefits</a:t>
              </a:r>
              <a:r>
                <a:rPr lang="en-US" sz="7500">
                  <a:solidFill>
                    <a:srgbClr val="FFFFFF"/>
                  </a:solidFill>
                  <a:latin typeface="Heebo Ultra-Bold"/>
                </a:rPr>
                <a:t> on Company Growth</a:t>
              </a:r>
            </a:p>
          </p:txBody>
        </p:sp>
        <p:sp>
          <p:nvSpPr>
            <p:cNvPr name="TextBox 17" id="17"/>
            <p:cNvSpPr txBox="true"/>
            <p:nvPr/>
          </p:nvSpPr>
          <p:spPr>
            <a:xfrm rot="0">
              <a:off x="0" y="1856792"/>
              <a:ext cx="17060413" cy="619125"/>
            </a:xfrm>
            <a:prstGeom prst="rect">
              <a:avLst/>
            </a:prstGeom>
          </p:spPr>
          <p:txBody>
            <a:bodyPr anchor="t" rtlCol="false" tIns="0" lIns="0" bIns="0" rIns="0">
              <a:spAutoFit/>
            </a:bodyPr>
            <a:lstStyle/>
            <a:p>
              <a:pPr>
                <a:lnSpc>
                  <a:spcPts val="3600"/>
                </a:lnSpc>
              </a:pPr>
              <a:r>
                <a:rPr lang="en-US" sz="3000">
                  <a:solidFill>
                    <a:srgbClr val="FFFFFF"/>
                  </a:solidFill>
                  <a:latin typeface="Heebo"/>
                </a:rPr>
                <a:t>How technology affects company growth</a:t>
              </a:r>
            </a:p>
          </p:txBody>
        </p:sp>
      </p:grpSp>
      <p:grpSp>
        <p:nvGrpSpPr>
          <p:cNvPr name="Group 18" id="18"/>
          <p:cNvGrpSpPr/>
          <p:nvPr/>
        </p:nvGrpSpPr>
        <p:grpSpPr>
          <a:xfrm rot="0">
            <a:off x="1484747" y="6129208"/>
            <a:ext cx="3973304" cy="2286007"/>
            <a:chOff x="0" y="0"/>
            <a:chExt cx="5297739" cy="3048009"/>
          </a:xfrm>
        </p:grpSpPr>
        <p:sp>
          <p:nvSpPr>
            <p:cNvPr name="TextBox 19" id="19"/>
            <p:cNvSpPr txBox="true"/>
            <p:nvPr/>
          </p:nvSpPr>
          <p:spPr>
            <a:xfrm rot="0">
              <a:off x="0" y="-47625"/>
              <a:ext cx="5297739" cy="1178772"/>
            </a:xfrm>
            <a:prstGeom prst="rect">
              <a:avLst/>
            </a:prstGeom>
          </p:spPr>
          <p:txBody>
            <a:bodyPr anchor="t" rtlCol="false" tIns="0" lIns="0" bIns="0" rIns="0">
              <a:spAutoFit/>
            </a:bodyPr>
            <a:lstStyle/>
            <a:p>
              <a:pPr>
                <a:lnSpc>
                  <a:spcPts val="3640"/>
                </a:lnSpc>
              </a:pPr>
              <a:r>
                <a:rPr lang="en-US" sz="2600">
                  <a:solidFill>
                    <a:srgbClr val="FFFFFF"/>
                  </a:solidFill>
                  <a:latin typeface="Heebo Medium"/>
                </a:rPr>
                <a:t>Increases efficiency </a:t>
              </a:r>
            </a:p>
            <a:p>
              <a:pPr>
                <a:lnSpc>
                  <a:spcPts val="3640"/>
                </a:lnSpc>
              </a:pPr>
              <a:r>
                <a:rPr lang="en-US" sz="2600">
                  <a:solidFill>
                    <a:srgbClr val="FFFFFF"/>
                  </a:solidFill>
                  <a:latin typeface="Heebo Medium"/>
                </a:rPr>
                <a:t>and productivity</a:t>
              </a:r>
            </a:p>
          </p:txBody>
        </p:sp>
        <p:sp>
          <p:nvSpPr>
            <p:cNvPr name="TextBox 20" id="20"/>
            <p:cNvSpPr txBox="true"/>
            <p:nvPr/>
          </p:nvSpPr>
          <p:spPr>
            <a:xfrm rot="0">
              <a:off x="0" y="1414789"/>
              <a:ext cx="5297739" cy="1633220"/>
            </a:xfrm>
            <a:prstGeom prst="rect">
              <a:avLst/>
            </a:prstGeom>
          </p:spPr>
          <p:txBody>
            <a:bodyPr anchor="t" rtlCol="false" tIns="0" lIns="0" bIns="0" rIns="0">
              <a:spAutoFit/>
            </a:bodyPr>
            <a:lstStyle/>
            <a:p>
              <a:pPr>
                <a:lnSpc>
                  <a:spcPts val="3359"/>
                </a:lnSpc>
              </a:pPr>
              <a:r>
                <a:rPr lang="en-US" sz="2400">
                  <a:solidFill>
                    <a:srgbClr val="FFFFFF"/>
                  </a:solidFill>
                  <a:latin typeface="Heebo"/>
                </a:rPr>
                <a:t>More efficient operations and higher productivity leads to success and expansion.</a:t>
              </a:r>
            </a:p>
          </p:txBody>
        </p:sp>
      </p:grpSp>
      <p:grpSp>
        <p:nvGrpSpPr>
          <p:cNvPr name="Group 21" id="21"/>
          <p:cNvGrpSpPr/>
          <p:nvPr/>
        </p:nvGrpSpPr>
        <p:grpSpPr>
          <a:xfrm rot="0">
            <a:off x="7157348" y="6129208"/>
            <a:ext cx="3973304" cy="2667007"/>
            <a:chOff x="0" y="0"/>
            <a:chExt cx="5297739" cy="3556009"/>
          </a:xfrm>
        </p:grpSpPr>
        <p:sp>
          <p:nvSpPr>
            <p:cNvPr name="TextBox 22" id="22"/>
            <p:cNvSpPr txBox="true"/>
            <p:nvPr/>
          </p:nvSpPr>
          <p:spPr>
            <a:xfrm rot="0">
              <a:off x="0" y="-47625"/>
              <a:ext cx="5297739" cy="569172"/>
            </a:xfrm>
            <a:prstGeom prst="rect">
              <a:avLst/>
            </a:prstGeom>
          </p:spPr>
          <p:txBody>
            <a:bodyPr anchor="t" rtlCol="false" tIns="0" lIns="0" bIns="0" rIns="0">
              <a:spAutoFit/>
            </a:bodyPr>
            <a:lstStyle/>
            <a:p>
              <a:pPr>
                <a:lnSpc>
                  <a:spcPts val="3640"/>
                </a:lnSpc>
              </a:pPr>
              <a:r>
                <a:rPr lang="en-US" sz="2600">
                  <a:solidFill>
                    <a:srgbClr val="FFFFFF"/>
                  </a:solidFill>
                  <a:latin typeface="Heebo Medium"/>
                </a:rPr>
                <a:t>Boosts innovation</a:t>
              </a:r>
            </a:p>
          </p:txBody>
        </p:sp>
        <p:sp>
          <p:nvSpPr>
            <p:cNvPr name="TextBox 23" id="23"/>
            <p:cNvSpPr txBox="true"/>
            <p:nvPr/>
          </p:nvSpPr>
          <p:spPr>
            <a:xfrm rot="0">
              <a:off x="0" y="805189"/>
              <a:ext cx="5297739" cy="2750820"/>
            </a:xfrm>
            <a:prstGeom prst="rect">
              <a:avLst/>
            </a:prstGeom>
          </p:spPr>
          <p:txBody>
            <a:bodyPr anchor="t" rtlCol="false" tIns="0" lIns="0" bIns="0" rIns="0">
              <a:spAutoFit/>
            </a:bodyPr>
            <a:lstStyle/>
            <a:p>
              <a:pPr>
                <a:lnSpc>
                  <a:spcPts val="3359"/>
                </a:lnSpc>
              </a:pPr>
              <a:r>
                <a:rPr lang="en-US" sz="2400">
                  <a:solidFill>
                    <a:srgbClr val="FFFFFF"/>
                  </a:solidFill>
                  <a:latin typeface="Heebo"/>
                </a:rPr>
                <a:t>The right tools encourage businesses to develop</a:t>
              </a:r>
            </a:p>
            <a:p>
              <a:pPr>
                <a:lnSpc>
                  <a:spcPts val="3359"/>
                </a:lnSpc>
              </a:pPr>
              <a:r>
                <a:rPr lang="en-US" sz="2400">
                  <a:solidFill>
                    <a:srgbClr val="FFFFFF"/>
                  </a:solidFill>
                  <a:latin typeface="Heebo"/>
                </a:rPr>
                <a:t>better products, better processes, and better ways to do business.</a:t>
              </a:r>
            </a:p>
          </p:txBody>
        </p:sp>
      </p:grpSp>
      <p:grpSp>
        <p:nvGrpSpPr>
          <p:cNvPr name="Group 24" id="24"/>
          <p:cNvGrpSpPr/>
          <p:nvPr/>
        </p:nvGrpSpPr>
        <p:grpSpPr>
          <a:xfrm rot="0">
            <a:off x="12829949" y="6129208"/>
            <a:ext cx="3973304" cy="2247907"/>
            <a:chOff x="0" y="0"/>
            <a:chExt cx="5297739" cy="2997209"/>
          </a:xfrm>
        </p:grpSpPr>
        <p:sp>
          <p:nvSpPr>
            <p:cNvPr name="TextBox 25" id="25"/>
            <p:cNvSpPr txBox="true"/>
            <p:nvPr/>
          </p:nvSpPr>
          <p:spPr>
            <a:xfrm rot="0">
              <a:off x="0" y="-47625"/>
              <a:ext cx="5297739" cy="569172"/>
            </a:xfrm>
            <a:prstGeom prst="rect">
              <a:avLst/>
            </a:prstGeom>
          </p:spPr>
          <p:txBody>
            <a:bodyPr anchor="t" rtlCol="false" tIns="0" lIns="0" bIns="0" rIns="0">
              <a:spAutoFit/>
            </a:bodyPr>
            <a:lstStyle/>
            <a:p>
              <a:pPr>
                <a:lnSpc>
                  <a:spcPts val="3640"/>
                </a:lnSpc>
              </a:pPr>
              <a:r>
                <a:rPr lang="en-US" sz="2600">
                  <a:solidFill>
                    <a:srgbClr val="FFFFFF"/>
                  </a:solidFill>
                  <a:latin typeface="Heebo Medium"/>
                </a:rPr>
                <a:t>Improves management</a:t>
              </a:r>
            </a:p>
          </p:txBody>
        </p:sp>
        <p:sp>
          <p:nvSpPr>
            <p:cNvPr name="TextBox 26" id="26"/>
            <p:cNvSpPr txBox="true"/>
            <p:nvPr/>
          </p:nvSpPr>
          <p:spPr>
            <a:xfrm rot="0">
              <a:off x="0" y="805189"/>
              <a:ext cx="5297739" cy="2192020"/>
            </a:xfrm>
            <a:prstGeom prst="rect">
              <a:avLst/>
            </a:prstGeom>
          </p:spPr>
          <p:txBody>
            <a:bodyPr anchor="t" rtlCol="false" tIns="0" lIns="0" bIns="0" rIns="0">
              <a:spAutoFit/>
            </a:bodyPr>
            <a:lstStyle/>
            <a:p>
              <a:pPr>
                <a:lnSpc>
                  <a:spcPts val="3359"/>
                </a:lnSpc>
              </a:pPr>
              <a:r>
                <a:rPr lang="en-US" sz="2400">
                  <a:solidFill>
                    <a:srgbClr val="FFFFFF"/>
                  </a:solidFill>
                  <a:latin typeface="Heebo"/>
                </a:rPr>
                <a:t>Systems and platforms keep the company organized and</a:t>
              </a:r>
            </a:p>
            <a:p>
              <a:pPr>
                <a:lnSpc>
                  <a:spcPts val="3359"/>
                </a:lnSpc>
              </a:pPr>
              <a:r>
                <a:rPr lang="en-US" sz="2400">
                  <a:solidFill>
                    <a:srgbClr val="FFFFFF"/>
                  </a:solidFill>
                  <a:latin typeface="Heebo"/>
                </a:rPr>
                <a:t>on track to achieving business goals. </a:t>
              </a:r>
            </a:p>
          </p:txBody>
        </p:sp>
      </p:grpSp>
    </p:spTree>
  </p:cSld>
  <p:clrMapOvr>
    <a:masterClrMapping/>
  </p:clrMapOvr>
</p:sld>
</file>

<file path=ppt/slides/slide27.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144000" y="1028700"/>
          <a:ext cx="7757831" cy="8229600"/>
        </p:xfrm>
        <a:graphic>
          <a:graphicData uri="http://schemas.openxmlformats.org/drawingml/2006/table">
            <a:tbl>
              <a:tblPr/>
              <a:tblGrid>
                <a:gridCol w="7405490"/>
              </a:tblGrid>
              <a:tr h="2992090">
                <a:tc>
                  <a:txBody>
                    <a:bodyPr anchor="t" rtlCol="false"/>
                    <a:lstStyle/>
                    <a:p>
                      <a:pPr algn="l" marL="0" indent="0" lvl="0">
                        <a:lnSpc>
                          <a:spcPts val="3779"/>
                        </a:lnSpc>
                        <a:spcBef>
                          <a:spcPct val="0"/>
                        </a:spcBef>
                        <a:defRPr/>
                      </a:pPr>
                      <a:r>
                        <a:rPr lang="en-US" sz="2700" u="none">
                          <a:solidFill>
                            <a:srgbClr val="FFFFFF"/>
                          </a:solidFill>
                          <a:latin typeface="Heebo Medium"/>
                        </a:rPr>
                        <a:t>Improves connection among employees</a:t>
                      </a:r>
                      <a:endParaRPr lang="en-US" sz="1100"/>
                    </a:p>
                    <a:p>
                      <a:pPr algn="l" marL="0" indent="0" lvl="0">
                        <a:lnSpc>
                          <a:spcPts val="3079"/>
                        </a:lnSpc>
                        <a:spcBef>
                          <a:spcPct val="0"/>
                        </a:spcBef>
                      </a:pPr>
                    </a:p>
                    <a:p>
                      <a:pPr algn="l" marL="0" indent="0" lvl="0">
                        <a:lnSpc>
                          <a:spcPts val="3079"/>
                        </a:lnSpc>
                        <a:spcBef>
                          <a:spcPct val="0"/>
                        </a:spcBef>
                      </a:pPr>
                      <a:r>
                        <a:rPr lang="en-US" sz="2199" u="none">
                          <a:solidFill>
                            <a:srgbClr val="FFFFFF"/>
                          </a:solidFill>
                          <a:latin typeface="Heebo Medium"/>
                        </a:rPr>
                        <a:t>Having more channels to communicate fosters communication and collaboration -</a:t>
                      </a:r>
                    </a:p>
                    <a:p>
                      <a:pPr algn="l" marL="0" indent="0" lvl="0">
                        <a:lnSpc>
                          <a:spcPts val="3079"/>
                        </a:lnSpc>
                        <a:spcBef>
                          <a:spcPct val="0"/>
                        </a:spcBef>
                      </a:pPr>
                      <a:r>
                        <a:rPr lang="en-US" sz="2199" u="none">
                          <a:solidFill>
                            <a:srgbClr val="FFFFFF"/>
                          </a:solidFill>
                          <a:latin typeface="Heebo Medium"/>
                        </a:rPr>
                        <a:t>enabling employees to work more efficiently.</a:t>
                      </a:r>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64E688"/>
                      </a:solidFill>
                      <a:prstDash val="solid"/>
                      <a:round/>
                      <a:headEnd type="none" w="med" len="med"/>
                      <a:tailEnd type="none" w="med" len="med"/>
                    </a:lnB>
                  </a:tcPr>
                </a:tc>
              </a:tr>
              <a:tr h="2887480">
                <a:tc>
                  <a:txBody>
                    <a:bodyPr anchor="t" rtlCol="false"/>
                    <a:lstStyle/>
                    <a:p>
                      <a:pPr algn="l">
                        <a:lnSpc>
                          <a:spcPts val="3779"/>
                        </a:lnSpc>
                        <a:defRPr/>
                      </a:pPr>
                      <a:r>
                        <a:rPr lang="en-US" sz="2700">
                          <a:solidFill>
                            <a:srgbClr val="FFFFFF"/>
                          </a:solidFill>
                          <a:latin typeface="Heebo Medium"/>
                        </a:rPr>
                        <a:t>Raises productivity</a:t>
                      </a:r>
                      <a:endParaRPr lang="en-US" sz="1100"/>
                    </a:p>
                    <a:p>
                      <a:pPr algn="l" marL="0" indent="0" lvl="0">
                        <a:lnSpc>
                          <a:spcPts val="3779"/>
                        </a:lnSpc>
                        <a:spcBef>
                          <a:spcPct val="0"/>
                        </a:spcBef>
                      </a:pPr>
                    </a:p>
                    <a:p>
                      <a:pPr algn="l" marL="0" indent="0" lvl="0">
                        <a:lnSpc>
                          <a:spcPts val="3079"/>
                        </a:lnSpc>
                        <a:spcBef>
                          <a:spcPct val="0"/>
                        </a:spcBef>
                      </a:pPr>
                      <a:r>
                        <a:rPr lang="en-US" sz="2199" u="none">
                          <a:solidFill>
                            <a:srgbClr val="FFFFFF"/>
                          </a:solidFill>
                          <a:latin typeface="Heebo Medium"/>
                        </a:rPr>
                        <a:t>Having more channels to communicate fosters communication and collaboration -</a:t>
                      </a:r>
                    </a:p>
                    <a:p>
                      <a:pPr algn="l" marL="0" indent="0" lvl="0">
                        <a:lnSpc>
                          <a:spcPts val="3079"/>
                        </a:lnSpc>
                        <a:spcBef>
                          <a:spcPct val="0"/>
                        </a:spcBef>
                      </a:pPr>
                      <a:r>
                        <a:rPr lang="en-US" sz="2199" u="none">
                          <a:solidFill>
                            <a:srgbClr val="FFFFFF"/>
                          </a:solidFill>
                          <a:latin typeface="Heebo Medium"/>
                        </a:rPr>
                        <a:t>enabling employees to work more efficiently.</a:t>
                      </a:r>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4E688"/>
                      </a:solidFill>
                      <a:prstDash val="solid"/>
                      <a:round/>
                      <a:headEnd type="none" w="med" len="med"/>
                      <a:tailEnd type="none" w="med" len="med"/>
                    </a:lnT>
                    <a:lnB cmpd="sng" algn="ctr" cap="flat" w="19050">
                      <a:solidFill>
                        <a:srgbClr val="64E688"/>
                      </a:solidFill>
                      <a:prstDash val="solid"/>
                      <a:round/>
                      <a:headEnd type="none" w="med" len="med"/>
                      <a:tailEnd type="none" w="med" len="med"/>
                    </a:lnB>
                  </a:tcPr>
                </a:tc>
              </a:tr>
              <a:tr h="2350029">
                <a:tc>
                  <a:txBody>
                    <a:bodyPr anchor="t" rtlCol="false"/>
                    <a:lstStyle/>
                    <a:p>
                      <a:pPr algn="l">
                        <a:lnSpc>
                          <a:spcPts val="3779"/>
                        </a:lnSpc>
                        <a:defRPr/>
                      </a:pPr>
                      <a:r>
                        <a:rPr lang="en-US" sz="2700">
                          <a:solidFill>
                            <a:srgbClr val="FFFFFF"/>
                          </a:solidFill>
                          <a:latin typeface="Heebo Medium"/>
                        </a:rPr>
                        <a:t>Encourages learning and development</a:t>
                      </a:r>
                      <a:endParaRPr lang="en-US" sz="1100"/>
                    </a:p>
                    <a:p>
                      <a:pPr>
                        <a:lnSpc>
                          <a:spcPts val="3079"/>
                        </a:lnSpc>
                      </a:pPr>
                    </a:p>
                    <a:p>
                      <a:pPr>
                        <a:lnSpc>
                          <a:spcPts val="3079"/>
                        </a:lnSpc>
                      </a:pPr>
                      <a:r>
                        <a:rPr lang="en-US" sz="2199">
                          <a:solidFill>
                            <a:srgbClr val="FFFFFF"/>
                          </a:solidFill>
                          <a:latin typeface="Heebo Medium"/>
                        </a:rPr>
                        <a:t>Technology provides employees with access</a:t>
                      </a:r>
                    </a:p>
                    <a:p>
                      <a:pPr algn="l" marL="0" indent="0" lvl="0">
                        <a:lnSpc>
                          <a:spcPts val="3079"/>
                        </a:lnSpc>
                        <a:spcBef>
                          <a:spcPct val="0"/>
                        </a:spcBef>
                      </a:pPr>
                      <a:r>
                        <a:rPr lang="en-US" sz="2199">
                          <a:solidFill>
                            <a:srgbClr val="FFFFFF"/>
                          </a:solidFill>
                          <a:latin typeface="Heebo Medium"/>
                        </a:rPr>
                        <a:t>to resources and the means to learn and evolve. </a:t>
                      </a:r>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4E688"/>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pSp>
        <p:nvGrpSpPr>
          <p:cNvPr name="Group 3" id="3"/>
          <p:cNvGrpSpPr/>
          <p:nvPr/>
        </p:nvGrpSpPr>
        <p:grpSpPr>
          <a:xfrm rot="0">
            <a:off x="1386169" y="1440728"/>
            <a:ext cx="6342501" cy="4369263"/>
            <a:chOff x="0" y="0"/>
            <a:chExt cx="8456668" cy="5825684"/>
          </a:xfrm>
        </p:grpSpPr>
        <p:sp>
          <p:nvSpPr>
            <p:cNvPr name="TextBox 4" id="4"/>
            <p:cNvSpPr txBox="true"/>
            <p:nvPr/>
          </p:nvSpPr>
          <p:spPr>
            <a:xfrm rot="0">
              <a:off x="0" y="-9525"/>
              <a:ext cx="8456668" cy="4833587"/>
            </a:xfrm>
            <a:prstGeom prst="rect">
              <a:avLst/>
            </a:prstGeom>
          </p:spPr>
          <p:txBody>
            <a:bodyPr anchor="t" rtlCol="false" tIns="0" lIns="0" bIns="0" rIns="0">
              <a:spAutoFit/>
            </a:bodyPr>
            <a:lstStyle/>
            <a:p>
              <a:pPr>
                <a:lnSpc>
                  <a:spcPts val="7200"/>
                </a:lnSpc>
              </a:pPr>
              <a:r>
                <a:rPr lang="en-US" sz="6000">
                  <a:solidFill>
                    <a:srgbClr val="FFFFFF"/>
                  </a:solidFill>
                  <a:latin typeface="Heebo Ultra-Bold"/>
                </a:rPr>
                <a:t>Benefits</a:t>
              </a:r>
            </a:p>
            <a:p>
              <a:pPr>
                <a:lnSpc>
                  <a:spcPts val="7200"/>
                </a:lnSpc>
              </a:pPr>
              <a:r>
                <a:rPr lang="en-US" sz="6000">
                  <a:solidFill>
                    <a:srgbClr val="FFFFFF"/>
                  </a:solidFill>
                  <a:latin typeface="Heebo Ultra-Bold"/>
                </a:rPr>
                <a:t>on Employee Satisfaction and Commitment</a:t>
              </a:r>
            </a:p>
          </p:txBody>
        </p:sp>
        <p:sp>
          <p:nvSpPr>
            <p:cNvPr name="TextBox 5" id="5"/>
            <p:cNvSpPr txBox="true"/>
            <p:nvPr/>
          </p:nvSpPr>
          <p:spPr>
            <a:xfrm rot="0">
              <a:off x="0" y="5206559"/>
              <a:ext cx="8456668" cy="619125"/>
            </a:xfrm>
            <a:prstGeom prst="rect">
              <a:avLst/>
            </a:prstGeom>
          </p:spPr>
          <p:txBody>
            <a:bodyPr anchor="t" rtlCol="false" tIns="0" lIns="0" bIns="0" rIns="0">
              <a:spAutoFit/>
            </a:bodyPr>
            <a:lstStyle/>
            <a:p>
              <a:pPr>
                <a:lnSpc>
                  <a:spcPts val="3600"/>
                </a:lnSpc>
              </a:pPr>
              <a:r>
                <a:rPr lang="en-US" sz="3000">
                  <a:solidFill>
                    <a:srgbClr val="64E688"/>
                  </a:solidFill>
                  <a:latin typeface="Heebo"/>
                </a:rPr>
                <a:t>How technology affects the staff</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738256">
            <a:off x="12666225" y="-780821"/>
            <a:ext cx="4501870" cy="4518816"/>
          </a:xfrm>
          <a:custGeom>
            <a:avLst/>
            <a:gdLst/>
            <a:ahLst/>
            <a:cxnLst/>
            <a:rect r="r" b="b" t="t" l="l"/>
            <a:pathLst>
              <a:path h="4518816" w="4501870">
                <a:moveTo>
                  <a:pt x="0" y="0"/>
                </a:moveTo>
                <a:lnTo>
                  <a:pt x="4501870" y="0"/>
                </a:lnTo>
                <a:lnTo>
                  <a:pt x="4501870" y="4518816"/>
                </a:lnTo>
                <a:lnTo>
                  <a:pt x="0" y="4518816"/>
                </a:lnTo>
                <a:lnTo>
                  <a:pt x="0" y="0"/>
                </a:lnTo>
                <a:close/>
              </a:path>
            </a:pathLst>
          </a:custGeom>
          <a:blipFill>
            <a:blip r:embed="rId2"/>
            <a:stretch>
              <a:fillRect l="0" t="0" r="0" b="0"/>
            </a:stretch>
          </a:blipFill>
        </p:spPr>
      </p:sp>
      <p:sp>
        <p:nvSpPr>
          <p:cNvPr name="Freeform 3" id="3"/>
          <p:cNvSpPr/>
          <p:nvPr/>
        </p:nvSpPr>
        <p:spPr>
          <a:xfrm flipH="false" flipV="false" rot="2550716">
            <a:off x="15983983" y="5561797"/>
            <a:ext cx="3615482" cy="3290089"/>
          </a:xfrm>
          <a:custGeom>
            <a:avLst/>
            <a:gdLst/>
            <a:ahLst/>
            <a:cxnLst/>
            <a:rect r="r" b="b" t="t" l="l"/>
            <a:pathLst>
              <a:path h="3290089" w="3615482">
                <a:moveTo>
                  <a:pt x="0" y="0"/>
                </a:moveTo>
                <a:lnTo>
                  <a:pt x="3615482" y="0"/>
                </a:lnTo>
                <a:lnTo>
                  <a:pt x="3615482" y="3290089"/>
                </a:lnTo>
                <a:lnTo>
                  <a:pt x="0" y="3290089"/>
                </a:lnTo>
                <a:lnTo>
                  <a:pt x="0" y="0"/>
                </a:lnTo>
                <a:close/>
              </a:path>
            </a:pathLst>
          </a:custGeom>
          <a:blipFill>
            <a:blip r:embed="rId3"/>
            <a:stretch>
              <a:fillRect l="0" t="0" r="0" b="0"/>
            </a:stretch>
          </a:blipFill>
        </p:spPr>
      </p:sp>
      <p:sp>
        <p:nvSpPr>
          <p:cNvPr name="Freeform 4" id="4"/>
          <p:cNvSpPr/>
          <p:nvPr/>
        </p:nvSpPr>
        <p:spPr>
          <a:xfrm flipH="false" flipV="false" rot="-9993454">
            <a:off x="13792010" y="9032024"/>
            <a:ext cx="1721551" cy="1939776"/>
          </a:xfrm>
          <a:custGeom>
            <a:avLst/>
            <a:gdLst/>
            <a:ahLst/>
            <a:cxnLst/>
            <a:rect r="r" b="b" t="t" l="l"/>
            <a:pathLst>
              <a:path h="1939776" w="1721551">
                <a:moveTo>
                  <a:pt x="0" y="0"/>
                </a:moveTo>
                <a:lnTo>
                  <a:pt x="1721551" y="0"/>
                </a:lnTo>
                <a:lnTo>
                  <a:pt x="1721551" y="1939776"/>
                </a:lnTo>
                <a:lnTo>
                  <a:pt x="0" y="1939776"/>
                </a:lnTo>
                <a:lnTo>
                  <a:pt x="0" y="0"/>
                </a:lnTo>
                <a:close/>
              </a:path>
            </a:pathLst>
          </a:custGeom>
          <a:blipFill>
            <a:blip r:embed="rId4"/>
            <a:stretch>
              <a:fillRect l="0" t="0" r="0" b="0"/>
            </a:stretch>
          </a:blipFill>
        </p:spPr>
      </p:sp>
      <p:grpSp>
        <p:nvGrpSpPr>
          <p:cNvPr name="Group 5" id="5"/>
          <p:cNvGrpSpPr/>
          <p:nvPr/>
        </p:nvGrpSpPr>
        <p:grpSpPr>
          <a:xfrm rot="0">
            <a:off x="1433839" y="2240740"/>
            <a:ext cx="11653168" cy="5805521"/>
            <a:chOff x="0" y="0"/>
            <a:chExt cx="15537557" cy="7740695"/>
          </a:xfrm>
        </p:grpSpPr>
        <p:sp>
          <p:nvSpPr>
            <p:cNvPr name="TextBox 6" id="6"/>
            <p:cNvSpPr txBox="true"/>
            <p:nvPr/>
          </p:nvSpPr>
          <p:spPr>
            <a:xfrm rot="0">
              <a:off x="0" y="-9525"/>
              <a:ext cx="15537557" cy="3057525"/>
            </a:xfrm>
            <a:prstGeom prst="rect">
              <a:avLst/>
            </a:prstGeom>
          </p:spPr>
          <p:txBody>
            <a:bodyPr anchor="t" rtlCol="false" tIns="0" lIns="0" bIns="0" rIns="0">
              <a:spAutoFit/>
            </a:bodyPr>
            <a:lstStyle/>
            <a:p>
              <a:pPr>
                <a:lnSpc>
                  <a:spcPts val="9000"/>
                </a:lnSpc>
              </a:pPr>
              <a:r>
                <a:rPr lang="en-US" sz="7500">
                  <a:solidFill>
                    <a:srgbClr val="FFFFFF"/>
                  </a:solidFill>
                  <a:latin typeface="Heebo Ultra-Bold"/>
                </a:rPr>
                <a:t>Will remote work</a:t>
              </a:r>
            </a:p>
            <a:p>
              <a:pPr>
                <a:lnSpc>
                  <a:spcPts val="9000"/>
                </a:lnSpc>
              </a:pPr>
              <a:r>
                <a:rPr lang="en-US" sz="7500">
                  <a:solidFill>
                    <a:srgbClr val="FFFFFF"/>
                  </a:solidFill>
                  <a:latin typeface="Heebo Ultra-Bold"/>
                </a:rPr>
                <a:t>become the </a:t>
              </a:r>
              <a:r>
                <a:rPr lang="en-US" sz="7500">
                  <a:solidFill>
                    <a:srgbClr val="64E688"/>
                  </a:solidFill>
                  <a:latin typeface="Heebo Ultra-Bold"/>
                </a:rPr>
                <a:t>new norm?</a:t>
              </a:r>
            </a:p>
          </p:txBody>
        </p:sp>
        <p:sp>
          <p:nvSpPr>
            <p:cNvPr name="TextBox 7" id="7"/>
            <p:cNvSpPr txBox="true"/>
            <p:nvPr/>
          </p:nvSpPr>
          <p:spPr>
            <a:xfrm rot="0">
              <a:off x="0" y="5874430"/>
              <a:ext cx="15537557" cy="1866265"/>
            </a:xfrm>
            <a:prstGeom prst="rect">
              <a:avLst/>
            </a:prstGeom>
          </p:spPr>
          <p:txBody>
            <a:bodyPr anchor="t" rtlCol="false" tIns="0" lIns="0" bIns="0" rIns="0">
              <a:spAutoFit/>
            </a:bodyPr>
            <a:lstStyle/>
            <a:p>
              <a:pPr>
                <a:lnSpc>
                  <a:spcPts val="3840"/>
                </a:lnSpc>
              </a:pPr>
              <a:r>
                <a:rPr lang="en-US" sz="2400">
                  <a:solidFill>
                    <a:srgbClr val="FFFFFF"/>
                  </a:solidFill>
                  <a:latin typeface="Heebo"/>
                </a:rPr>
                <a:t>Remote work allows companies to be flexible with how it conducts business.</a:t>
              </a:r>
            </a:p>
            <a:p>
              <a:pPr>
                <a:lnSpc>
                  <a:spcPts val="3840"/>
                </a:lnSpc>
              </a:pPr>
              <a:r>
                <a:rPr lang="en-US" sz="2400">
                  <a:solidFill>
                    <a:srgbClr val="FFFFFF"/>
                  </a:solidFill>
                  <a:latin typeface="Heebo"/>
                </a:rPr>
                <a:t>It also presents companies opportunities to rethink their strategies and innovate to become more efficient, more cost-effective, and more sustainable in the long term. </a:t>
              </a:r>
            </a:p>
          </p:txBody>
        </p:sp>
        <p:grpSp>
          <p:nvGrpSpPr>
            <p:cNvPr name="Group 8" id="8"/>
            <p:cNvGrpSpPr/>
            <p:nvPr/>
          </p:nvGrpSpPr>
          <p:grpSpPr>
            <a:xfrm rot="0">
              <a:off x="0" y="3813515"/>
              <a:ext cx="12095066" cy="1381125"/>
              <a:chOff x="0" y="0"/>
              <a:chExt cx="2389149" cy="272815"/>
            </a:xfrm>
          </p:grpSpPr>
          <p:sp>
            <p:nvSpPr>
              <p:cNvPr name="Freeform 9" id="9"/>
              <p:cNvSpPr/>
              <p:nvPr/>
            </p:nvSpPr>
            <p:spPr>
              <a:xfrm flipH="false" flipV="false" rot="0">
                <a:off x="0" y="0"/>
                <a:ext cx="2389149" cy="272815"/>
              </a:xfrm>
              <a:custGeom>
                <a:avLst/>
                <a:gdLst/>
                <a:ahLst/>
                <a:cxnLst/>
                <a:rect r="r" b="b" t="t" l="l"/>
                <a:pathLst>
                  <a:path h="272815" w="2389149">
                    <a:moveTo>
                      <a:pt x="0" y="0"/>
                    </a:moveTo>
                    <a:lnTo>
                      <a:pt x="2389149" y="0"/>
                    </a:lnTo>
                    <a:lnTo>
                      <a:pt x="2389149" y="272815"/>
                    </a:lnTo>
                    <a:lnTo>
                      <a:pt x="0" y="272815"/>
                    </a:lnTo>
                    <a:close/>
                  </a:path>
                </a:pathLst>
              </a:custGeom>
              <a:solidFill>
                <a:srgbClr val="070707"/>
              </a:solidFill>
              <a:ln w="9525" cap="sq">
                <a:solidFill>
                  <a:srgbClr val="64E688"/>
                </a:solidFill>
                <a:prstDash val="solid"/>
                <a:miter/>
              </a:ln>
            </p:spPr>
          </p:sp>
          <p:sp>
            <p:nvSpPr>
              <p:cNvPr name="TextBox 10" id="10"/>
              <p:cNvSpPr txBox="true"/>
              <p:nvPr/>
            </p:nvSpPr>
            <p:spPr>
              <a:xfrm>
                <a:off x="0" y="-9525"/>
                <a:ext cx="2389149" cy="282340"/>
              </a:xfrm>
              <a:prstGeom prst="rect">
                <a:avLst/>
              </a:prstGeom>
            </p:spPr>
            <p:txBody>
              <a:bodyPr anchor="ctr" rtlCol="false" tIns="254000" lIns="254000" bIns="254000" rIns="254000"/>
              <a:lstStyle/>
              <a:p>
                <a:pPr algn="l" marL="0" indent="0" lvl="0">
                  <a:lnSpc>
                    <a:spcPts val="3600"/>
                  </a:lnSpc>
                  <a:spcBef>
                    <a:spcPct val="0"/>
                  </a:spcBef>
                </a:pPr>
                <a:r>
                  <a:rPr lang="en-US" sz="3000">
                    <a:solidFill>
                      <a:srgbClr val="FFFFFF"/>
                    </a:solidFill>
                    <a:latin typeface="Heebo"/>
                  </a:rPr>
                  <a:t>Remote work will continue to be valuable.</a:t>
                </a:r>
              </a:p>
            </p:txBody>
          </p:sp>
        </p:gr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586268" y="1277084"/>
          <a:ext cx="8644457" cy="7704257"/>
        </p:xfrm>
        <a:graphic>
          <a:graphicData uri="http://schemas.openxmlformats.org/drawingml/2006/table">
            <a:tbl>
              <a:tblPr/>
              <a:tblGrid>
                <a:gridCol w="1574759"/>
                <a:gridCol w="7069698"/>
              </a:tblGrid>
              <a:tr h="1284043">
                <a:tc gridSpan="2">
                  <a:txBody>
                    <a:bodyPr anchor="t" rtlCol="false"/>
                    <a:lstStyle/>
                    <a:p>
                      <a:pPr algn="ctr">
                        <a:lnSpc>
                          <a:spcPts val="3499"/>
                        </a:lnSpc>
                        <a:defRPr/>
                      </a:pPr>
                      <a:r>
                        <a:rPr lang="en-US" sz="2499">
                          <a:solidFill>
                            <a:srgbClr val="FFFFFF"/>
                          </a:solidFill>
                          <a:latin typeface="Heebo Medium"/>
                        </a:rPr>
                        <a:t>STEPS FOR A SUCCESSFUL REMOTE WORK SETUP</a:t>
                      </a: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c hMerge="true">
                  <a:txBody>
                    <a:bodyPr anchor="t" rtlCol="false"/>
                    <a:lstStyle/>
                    <a:p>
                      <a:pPr algn="ctr">
                        <a:lnSpc>
                          <a:spcPts val="3499"/>
                        </a:lnSpc>
                        <a:defRPr/>
                      </a:pPr>
                      <a:r>
                        <a:rPr lang="en-US" sz="2499">
                          <a:solidFill>
                            <a:srgbClr val="FFFFFF"/>
                          </a:solidFill>
                          <a:latin typeface="Heebo Medium"/>
                        </a:rPr>
                        <a:t>STEPS FOR A SUCCESSFUL REMOTE WORK SETUP</a:t>
                      </a: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1284043">
                <a:tc>
                  <a:txBody>
                    <a:bodyPr anchor="t" rtlCol="false"/>
                    <a:lstStyle/>
                    <a:p>
                      <a:pPr algn="ctr">
                        <a:lnSpc>
                          <a:spcPts val="2100"/>
                        </a:lnSpc>
                        <a:defRPr/>
                      </a:pP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Heebo"/>
                        </a:rPr>
                        <a:t>Prepare and shift all necessary equipment and hardware</a:t>
                      </a: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1284043">
                <a:tc>
                  <a:txBody>
                    <a:bodyPr anchor="t" rtlCol="false"/>
                    <a:lstStyle/>
                    <a:p>
                      <a:pPr algn="ctr">
                        <a:lnSpc>
                          <a:spcPts val="2100"/>
                        </a:lnSpc>
                        <a:defRPr/>
                      </a:pP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Heebo"/>
                        </a:rPr>
                        <a:t>Ensure security setup is topnotch to protect company data</a:t>
                      </a: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1284043">
                <a:tc>
                  <a:txBody>
                    <a:bodyPr anchor="t" rtlCol="false"/>
                    <a:lstStyle/>
                    <a:p>
                      <a:pPr algn="ctr">
                        <a:lnSpc>
                          <a:spcPts val="2100"/>
                        </a:lnSpc>
                        <a:defRPr/>
                      </a:pP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Heebo"/>
                        </a:rPr>
                        <a:t>Boost every team's line and mode of communication</a:t>
                      </a: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1284043">
                <a:tc>
                  <a:txBody>
                    <a:bodyPr anchor="t" rtlCol="false"/>
                    <a:lstStyle/>
                    <a:p>
                      <a:pPr algn="ctr">
                        <a:lnSpc>
                          <a:spcPts val="2100"/>
                        </a:lnSpc>
                        <a:defRPr/>
                      </a:pP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Heebo"/>
                        </a:rPr>
                        <a:t>Make sure to retain and support company culture</a:t>
                      </a: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1284043">
                <a:tc>
                  <a:txBody>
                    <a:bodyPr anchor="t" rtlCol="false"/>
                    <a:lstStyle/>
                    <a:p>
                      <a:pPr algn="ctr">
                        <a:lnSpc>
                          <a:spcPts val="2100"/>
                        </a:lnSpc>
                        <a:defRPr/>
                      </a:pP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Heebo"/>
                        </a:rPr>
                        <a:t>Regularly monitor company performance</a:t>
                      </a:r>
                      <a:endParaRPr lang="en-US" sz="1100"/>
                    </a:p>
                  </a:txBody>
                  <a:tcPr marL="171450" marR="171450" marT="171450" marB="17145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bl>
          </a:graphicData>
        </a:graphic>
      </p:graphicFrame>
      <p:grpSp>
        <p:nvGrpSpPr>
          <p:cNvPr name="Group 3" id="3"/>
          <p:cNvGrpSpPr/>
          <p:nvPr/>
        </p:nvGrpSpPr>
        <p:grpSpPr>
          <a:xfrm rot="0">
            <a:off x="1028700" y="7605455"/>
            <a:ext cx="4626752" cy="1404461"/>
            <a:chOff x="0" y="0"/>
            <a:chExt cx="3490488" cy="1059546"/>
          </a:xfrm>
        </p:grpSpPr>
        <p:sp>
          <p:nvSpPr>
            <p:cNvPr name="Freeform 4" id="4"/>
            <p:cNvSpPr/>
            <p:nvPr/>
          </p:nvSpPr>
          <p:spPr>
            <a:xfrm flipH="false" flipV="false" rot="0">
              <a:off x="0" y="0"/>
              <a:ext cx="3490488" cy="1059546"/>
            </a:xfrm>
            <a:custGeom>
              <a:avLst/>
              <a:gdLst/>
              <a:ahLst/>
              <a:cxnLst/>
              <a:rect r="r" b="b" t="t" l="l"/>
              <a:pathLst>
                <a:path h="1059546" w="3490488">
                  <a:moveTo>
                    <a:pt x="50199" y="0"/>
                  </a:moveTo>
                  <a:lnTo>
                    <a:pt x="3440290" y="0"/>
                  </a:lnTo>
                  <a:cubicBezTo>
                    <a:pt x="3453603" y="0"/>
                    <a:pt x="3466371" y="5289"/>
                    <a:pt x="3475786" y="14703"/>
                  </a:cubicBezTo>
                  <a:cubicBezTo>
                    <a:pt x="3485200" y="24117"/>
                    <a:pt x="3490488" y="36885"/>
                    <a:pt x="3490488" y="50199"/>
                  </a:cubicBezTo>
                  <a:lnTo>
                    <a:pt x="3490488" y="1009347"/>
                  </a:lnTo>
                  <a:cubicBezTo>
                    <a:pt x="3490488" y="1022661"/>
                    <a:pt x="3485200" y="1035429"/>
                    <a:pt x="3475786" y="1044843"/>
                  </a:cubicBezTo>
                  <a:cubicBezTo>
                    <a:pt x="3466371" y="1054257"/>
                    <a:pt x="3453603" y="1059546"/>
                    <a:pt x="3440290" y="1059546"/>
                  </a:cubicBezTo>
                  <a:lnTo>
                    <a:pt x="50199" y="1059546"/>
                  </a:lnTo>
                  <a:cubicBezTo>
                    <a:pt x="36885" y="1059546"/>
                    <a:pt x="24117" y="1054257"/>
                    <a:pt x="14703" y="1044843"/>
                  </a:cubicBezTo>
                  <a:cubicBezTo>
                    <a:pt x="5289" y="1035429"/>
                    <a:pt x="0" y="1022661"/>
                    <a:pt x="0" y="1009347"/>
                  </a:cubicBezTo>
                  <a:lnTo>
                    <a:pt x="0" y="50199"/>
                  </a:lnTo>
                  <a:cubicBezTo>
                    <a:pt x="0" y="36885"/>
                    <a:pt x="5289" y="24117"/>
                    <a:pt x="14703" y="14703"/>
                  </a:cubicBezTo>
                  <a:cubicBezTo>
                    <a:pt x="24117" y="5289"/>
                    <a:pt x="36885" y="0"/>
                    <a:pt x="50199" y="0"/>
                  </a:cubicBezTo>
                  <a:close/>
                </a:path>
              </a:pathLst>
            </a:custGeom>
            <a:solidFill>
              <a:srgbClr val="000000">
                <a:alpha val="0"/>
              </a:srgbClr>
            </a:solidFill>
            <a:ln w="9525" cap="rnd">
              <a:solidFill>
                <a:srgbClr val="64E688"/>
              </a:solidFill>
              <a:prstDash val="solid"/>
              <a:round/>
            </a:ln>
          </p:spPr>
        </p:sp>
        <p:sp>
          <p:nvSpPr>
            <p:cNvPr name="TextBox 5" id="5"/>
            <p:cNvSpPr txBox="true"/>
            <p:nvPr/>
          </p:nvSpPr>
          <p:spPr>
            <a:xfrm>
              <a:off x="0" y="-38100"/>
              <a:ext cx="3490488" cy="1097646"/>
            </a:xfrm>
            <a:prstGeom prst="rect">
              <a:avLst/>
            </a:prstGeom>
          </p:spPr>
          <p:txBody>
            <a:bodyPr anchor="ctr" rtlCol="false" tIns="254000" lIns="254000" bIns="254000" rIns="254000"/>
            <a:lstStyle/>
            <a:p>
              <a:pPr>
                <a:lnSpc>
                  <a:spcPts val="2520"/>
                </a:lnSpc>
              </a:pPr>
              <a:r>
                <a:rPr lang="en-US" sz="1800">
                  <a:solidFill>
                    <a:srgbClr val="64E688"/>
                  </a:solidFill>
                  <a:latin typeface="Heebo Medium"/>
                </a:rPr>
                <a:t>Highlight</a:t>
              </a:r>
              <a:r>
                <a:rPr lang="en-US" sz="1800">
                  <a:solidFill>
                    <a:srgbClr val="FFFFFF"/>
                  </a:solidFill>
                  <a:latin typeface="Heebo"/>
                </a:rPr>
                <a:t> two or more cells, </a:t>
              </a:r>
              <a:r>
                <a:rPr lang="en-US" sz="1800">
                  <a:solidFill>
                    <a:srgbClr val="64E688"/>
                  </a:solidFill>
                  <a:latin typeface="Heebo Medium"/>
                </a:rPr>
                <a:t>right-click</a:t>
              </a:r>
              <a:r>
                <a:rPr lang="en-US" sz="1800">
                  <a:solidFill>
                    <a:srgbClr val="FFFFFF"/>
                  </a:solidFill>
                  <a:latin typeface="Heebo"/>
                </a:rPr>
                <a:t> then choose "</a:t>
              </a:r>
              <a:r>
                <a:rPr lang="en-US" sz="1800">
                  <a:solidFill>
                    <a:srgbClr val="64E688"/>
                  </a:solidFill>
                  <a:latin typeface="Heebo Medium"/>
                </a:rPr>
                <a:t>Merge Cells</a:t>
              </a:r>
              <a:r>
                <a:rPr lang="en-US" sz="1800">
                  <a:solidFill>
                    <a:srgbClr val="FFFFFF"/>
                  </a:solidFill>
                  <a:latin typeface="Heebo"/>
                </a:rPr>
                <a:t>" to organize your table according to your needs!</a:t>
              </a:r>
            </a:p>
          </p:txBody>
        </p:sp>
      </p:grpSp>
      <p:sp>
        <p:nvSpPr>
          <p:cNvPr name="Freeform 6" id="6"/>
          <p:cNvSpPr/>
          <p:nvPr/>
        </p:nvSpPr>
        <p:spPr>
          <a:xfrm flipH="false" flipV="false" rot="0">
            <a:off x="9108195" y="2968561"/>
            <a:ext cx="508356" cy="391896"/>
          </a:xfrm>
          <a:custGeom>
            <a:avLst/>
            <a:gdLst/>
            <a:ahLst/>
            <a:cxnLst/>
            <a:rect r="r" b="b" t="t" l="l"/>
            <a:pathLst>
              <a:path h="391896" w="508356">
                <a:moveTo>
                  <a:pt x="0" y="0"/>
                </a:moveTo>
                <a:lnTo>
                  <a:pt x="508356" y="0"/>
                </a:lnTo>
                <a:lnTo>
                  <a:pt x="508356" y="391897"/>
                </a:lnTo>
                <a:lnTo>
                  <a:pt x="0" y="391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1277084"/>
            <a:ext cx="6658068" cy="3170376"/>
            <a:chOff x="0" y="0"/>
            <a:chExt cx="8877424" cy="4227168"/>
          </a:xfrm>
        </p:grpSpPr>
        <p:sp>
          <p:nvSpPr>
            <p:cNvPr name="TextBox 8" id="8"/>
            <p:cNvSpPr txBox="true"/>
            <p:nvPr/>
          </p:nvSpPr>
          <p:spPr>
            <a:xfrm rot="0">
              <a:off x="0" y="-9525"/>
              <a:ext cx="8877424" cy="2447925"/>
            </a:xfrm>
            <a:prstGeom prst="rect">
              <a:avLst/>
            </a:prstGeom>
          </p:spPr>
          <p:txBody>
            <a:bodyPr anchor="t" rtlCol="false" tIns="0" lIns="0" bIns="0" rIns="0">
              <a:spAutoFit/>
            </a:bodyPr>
            <a:lstStyle/>
            <a:p>
              <a:pPr>
                <a:lnSpc>
                  <a:spcPts val="7200"/>
                </a:lnSpc>
              </a:pPr>
              <a:r>
                <a:rPr lang="en-US" sz="6000">
                  <a:solidFill>
                    <a:srgbClr val="64E688"/>
                  </a:solidFill>
                  <a:latin typeface="Heebo Ultra-Bold"/>
                </a:rPr>
                <a:t>Final Checklist </a:t>
              </a:r>
              <a:r>
                <a:rPr lang="en-US" sz="6000">
                  <a:solidFill>
                    <a:srgbClr val="FFFFFF"/>
                  </a:solidFill>
                  <a:latin typeface="Heebo Ultra-Bold"/>
                </a:rPr>
                <a:t>for Remote Work</a:t>
              </a:r>
            </a:p>
          </p:txBody>
        </p:sp>
        <p:sp>
          <p:nvSpPr>
            <p:cNvPr name="TextBox 9" id="9"/>
            <p:cNvSpPr txBox="true"/>
            <p:nvPr/>
          </p:nvSpPr>
          <p:spPr>
            <a:xfrm rot="0">
              <a:off x="0" y="3063213"/>
              <a:ext cx="8877424" cy="1163955"/>
            </a:xfrm>
            <a:prstGeom prst="rect">
              <a:avLst/>
            </a:prstGeom>
          </p:spPr>
          <p:txBody>
            <a:bodyPr anchor="t" rtlCol="false" tIns="0" lIns="0" bIns="0" rIns="0">
              <a:spAutoFit/>
            </a:bodyPr>
            <a:lstStyle/>
            <a:p>
              <a:pPr>
                <a:lnSpc>
                  <a:spcPts val="3600"/>
                </a:lnSpc>
              </a:pPr>
              <a:r>
                <a:rPr lang="en-US" sz="2400">
                  <a:solidFill>
                    <a:srgbClr val="FFFFFF"/>
                  </a:solidFill>
                  <a:latin typeface="Heebo"/>
                </a:rPr>
                <a:t>Overall, what are the must-haves for</a:t>
              </a:r>
            </a:p>
            <a:p>
              <a:pPr>
                <a:lnSpc>
                  <a:spcPts val="3600"/>
                </a:lnSpc>
              </a:pPr>
              <a:r>
                <a:rPr lang="en-US" sz="2400">
                  <a:solidFill>
                    <a:srgbClr val="FFFFFF"/>
                  </a:solidFill>
                  <a:latin typeface="Heebo"/>
                </a:rPr>
                <a:t>a successful long-term remote work setup?</a:t>
              </a:r>
            </a:p>
          </p:txBody>
        </p:sp>
      </p:grpSp>
      <p:sp>
        <p:nvSpPr>
          <p:cNvPr name="Freeform 10" id="10"/>
          <p:cNvSpPr/>
          <p:nvPr/>
        </p:nvSpPr>
        <p:spPr>
          <a:xfrm flipH="false" flipV="false" rot="0">
            <a:off x="9108195" y="4357801"/>
            <a:ext cx="508356" cy="391896"/>
          </a:xfrm>
          <a:custGeom>
            <a:avLst/>
            <a:gdLst/>
            <a:ahLst/>
            <a:cxnLst/>
            <a:rect r="r" b="b" t="t" l="l"/>
            <a:pathLst>
              <a:path h="391896" w="508356">
                <a:moveTo>
                  <a:pt x="0" y="0"/>
                </a:moveTo>
                <a:lnTo>
                  <a:pt x="508356" y="0"/>
                </a:lnTo>
                <a:lnTo>
                  <a:pt x="508356" y="391896"/>
                </a:lnTo>
                <a:lnTo>
                  <a:pt x="0" y="391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9108195" y="5563695"/>
            <a:ext cx="508356" cy="391896"/>
          </a:xfrm>
          <a:custGeom>
            <a:avLst/>
            <a:gdLst/>
            <a:ahLst/>
            <a:cxnLst/>
            <a:rect r="r" b="b" t="t" l="l"/>
            <a:pathLst>
              <a:path h="391896" w="508356">
                <a:moveTo>
                  <a:pt x="0" y="0"/>
                </a:moveTo>
                <a:lnTo>
                  <a:pt x="508356" y="0"/>
                </a:lnTo>
                <a:lnTo>
                  <a:pt x="508356" y="391897"/>
                </a:lnTo>
                <a:lnTo>
                  <a:pt x="0" y="391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108195" y="6837716"/>
            <a:ext cx="508356" cy="391896"/>
          </a:xfrm>
          <a:custGeom>
            <a:avLst/>
            <a:gdLst/>
            <a:ahLst/>
            <a:cxnLst/>
            <a:rect r="r" b="b" t="t" l="l"/>
            <a:pathLst>
              <a:path h="391896" w="508356">
                <a:moveTo>
                  <a:pt x="0" y="0"/>
                </a:moveTo>
                <a:lnTo>
                  <a:pt x="508356" y="0"/>
                </a:lnTo>
                <a:lnTo>
                  <a:pt x="508356" y="391897"/>
                </a:lnTo>
                <a:lnTo>
                  <a:pt x="0" y="391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108195" y="8111737"/>
            <a:ext cx="508356" cy="391896"/>
          </a:xfrm>
          <a:custGeom>
            <a:avLst/>
            <a:gdLst/>
            <a:ahLst/>
            <a:cxnLst/>
            <a:rect r="r" b="b" t="t" l="l"/>
            <a:pathLst>
              <a:path h="391896" w="508356">
                <a:moveTo>
                  <a:pt x="0" y="0"/>
                </a:moveTo>
                <a:lnTo>
                  <a:pt x="508356" y="0"/>
                </a:lnTo>
                <a:lnTo>
                  <a:pt x="508356" y="391897"/>
                </a:lnTo>
                <a:lnTo>
                  <a:pt x="0" y="391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058666" y="2523660"/>
            <a:ext cx="3753274" cy="3443628"/>
          </a:xfrm>
          <a:custGeom>
            <a:avLst/>
            <a:gdLst/>
            <a:ahLst/>
            <a:cxnLst/>
            <a:rect r="r" b="b" t="t" l="l"/>
            <a:pathLst>
              <a:path h="3443628" w="3753274">
                <a:moveTo>
                  <a:pt x="0" y="0"/>
                </a:moveTo>
                <a:lnTo>
                  <a:pt x="3753274" y="0"/>
                </a:lnTo>
                <a:lnTo>
                  <a:pt x="3753274" y="3443628"/>
                </a:lnTo>
                <a:lnTo>
                  <a:pt x="0" y="3443628"/>
                </a:lnTo>
                <a:lnTo>
                  <a:pt x="0" y="0"/>
                </a:lnTo>
                <a:close/>
              </a:path>
            </a:pathLst>
          </a:custGeom>
          <a:blipFill>
            <a:blip r:embed="rId2"/>
            <a:stretch>
              <a:fillRect l="0" t="0" r="0" b="0"/>
            </a:stretch>
          </a:blipFill>
        </p:spPr>
      </p:sp>
      <p:sp>
        <p:nvSpPr>
          <p:cNvPr name="Freeform 3" id="3"/>
          <p:cNvSpPr/>
          <p:nvPr/>
        </p:nvSpPr>
        <p:spPr>
          <a:xfrm flipH="false" flipV="false" rot="1713587">
            <a:off x="14568945" y="80742"/>
            <a:ext cx="1569750" cy="1428473"/>
          </a:xfrm>
          <a:custGeom>
            <a:avLst/>
            <a:gdLst/>
            <a:ahLst/>
            <a:cxnLst/>
            <a:rect r="r" b="b" t="t" l="l"/>
            <a:pathLst>
              <a:path h="1428473" w="1569750">
                <a:moveTo>
                  <a:pt x="0" y="0"/>
                </a:moveTo>
                <a:lnTo>
                  <a:pt x="1569750" y="0"/>
                </a:lnTo>
                <a:lnTo>
                  <a:pt x="1569750" y="1428473"/>
                </a:lnTo>
                <a:lnTo>
                  <a:pt x="0" y="1428473"/>
                </a:lnTo>
                <a:lnTo>
                  <a:pt x="0" y="0"/>
                </a:lnTo>
                <a:close/>
              </a:path>
            </a:pathLst>
          </a:custGeom>
          <a:blipFill>
            <a:blip r:embed="rId3"/>
            <a:stretch>
              <a:fillRect l="0" t="0" r="0" b="0"/>
            </a:stretch>
          </a:blipFill>
        </p:spPr>
      </p:sp>
      <p:sp>
        <p:nvSpPr>
          <p:cNvPr name="Freeform 4" id="4"/>
          <p:cNvSpPr/>
          <p:nvPr/>
        </p:nvSpPr>
        <p:spPr>
          <a:xfrm flipH="false" flipV="false" rot="-478310">
            <a:off x="12014704" y="7015656"/>
            <a:ext cx="5448196" cy="5019151"/>
          </a:xfrm>
          <a:custGeom>
            <a:avLst/>
            <a:gdLst/>
            <a:ahLst/>
            <a:cxnLst/>
            <a:rect r="r" b="b" t="t" l="l"/>
            <a:pathLst>
              <a:path h="5019151" w="5448196">
                <a:moveTo>
                  <a:pt x="0" y="0"/>
                </a:moveTo>
                <a:lnTo>
                  <a:pt x="5448196" y="0"/>
                </a:lnTo>
                <a:lnTo>
                  <a:pt x="5448196" y="5019151"/>
                </a:lnTo>
                <a:lnTo>
                  <a:pt x="0" y="5019151"/>
                </a:lnTo>
                <a:lnTo>
                  <a:pt x="0" y="0"/>
                </a:lnTo>
                <a:close/>
              </a:path>
            </a:pathLst>
          </a:custGeom>
          <a:blipFill>
            <a:blip r:embed="rId4"/>
            <a:stretch>
              <a:fillRect l="0" t="0" r="0" b="0"/>
            </a:stretch>
          </a:blipFill>
        </p:spPr>
      </p:sp>
      <p:sp>
        <p:nvSpPr>
          <p:cNvPr name="Freeform 5" id="5"/>
          <p:cNvSpPr/>
          <p:nvPr/>
        </p:nvSpPr>
        <p:spPr>
          <a:xfrm flipH="false" flipV="false" rot="0">
            <a:off x="1490757" y="1220669"/>
            <a:ext cx="576867" cy="576867"/>
          </a:xfrm>
          <a:custGeom>
            <a:avLst/>
            <a:gdLst/>
            <a:ahLst/>
            <a:cxnLst/>
            <a:rect r="r" b="b" t="t" l="l"/>
            <a:pathLst>
              <a:path h="576867" w="576867">
                <a:moveTo>
                  <a:pt x="0" y="0"/>
                </a:moveTo>
                <a:lnTo>
                  <a:pt x="576867" y="0"/>
                </a:lnTo>
                <a:lnTo>
                  <a:pt x="576867" y="576866"/>
                </a:lnTo>
                <a:lnTo>
                  <a:pt x="0" y="576866"/>
                </a:lnTo>
                <a:lnTo>
                  <a:pt x="0" y="0"/>
                </a:lnTo>
                <a:close/>
              </a:path>
            </a:pathLst>
          </a:custGeom>
          <a:blipFill>
            <a:blip r:embed="rId5"/>
            <a:stretch>
              <a:fillRect l="0" t="0" r="0" b="0"/>
            </a:stretch>
          </a:blipFill>
        </p:spPr>
      </p:sp>
      <p:grpSp>
        <p:nvGrpSpPr>
          <p:cNvPr name="Group 6" id="6"/>
          <p:cNvGrpSpPr/>
          <p:nvPr/>
        </p:nvGrpSpPr>
        <p:grpSpPr>
          <a:xfrm rot="0">
            <a:off x="1490757" y="1363741"/>
            <a:ext cx="12832234" cy="2368885"/>
            <a:chOff x="0" y="0"/>
            <a:chExt cx="17109645" cy="3158514"/>
          </a:xfrm>
        </p:grpSpPr>
        <p:sp>
          <p:nvSpPr>
            <p:cNvPr name="TextBox 7" id="7"/>
            <p:cNvSpPr txBox="true"/>
            <p:nvPr/>
          </p:nvSpPr>
          <p:spPr>
            <a:xfrm rot="0">
              <a:off x="0" y="1126514"/>
              <a:ext cx="17109645" cy="2032000"/>
            </a:xfrm>
            <a:prstGeom prst="rect">
              <a:avLst/>
            </a:prstGeom>
          </p:spPr>
          <p:txBody>
            <a:bodyPr anchor="t" rtlCol="false" tIns="0" lIns="0" bIns="0" rIns="0">
              <a:spAutoFit/>
            </a:bodyPr>
            <a:lstStyle/>
            <a:p>
              <a:pPr>
                <a:lnSpc>
                  <a:spcPts val="12000"/>
                </a:lnSpc>
              </a:pPr>
              <a:r>
                <a:rPr lang="en-US" sz="10000">
                  <a:solidFill>
                    <a:srgbClr val="FFFFFF"/>
                  </a:solidFill>
                  <a:ea typeface="Heebo Bold"/>
                </a:rPr>
                <a:t>虚拟私有云</a:t>
              </a:r>
            </a:p>
          </p:txBody>
        </p:sp>
        <p:sp>
          <p:nvSpPr>
            <p:cNvPr name="TextBox 8" id="8"/>
            <p:cNvSpPr txBox="true"/>
            <p:nvPr/>
          </p:nvSpPr>
          <p:spPr>
            <a:xfrm rot="0">
              <a:off x="0" y="-38100"/>
              <a:ext cx="13036234" cy="515620"/>
            </a:xfrm>
            <a:prstGeom prst="rect">
              <a:avLst/>
            </a:prstGeom>
          </p:spPr>
          <p:txBody>
            <a:bodyPr anchor="t" rtlCol="false" tIns="0" lIns="0" bIns="0" rIns="0">
              <a:spAutoFit/>
            </a:bodyPr>
            <a:lstStyle/>
            <a:p>
              <a:pPr>
                <a:lnSpc>
                  <a:spcPts val="3359"/>
                </a:lnSpc>
              </a:pPr>
              <a:r>
                <a:rPr lang="en-US" sz="2400">
                  <a:solidFill>
                    <a:srgbClr val="FFFFFF"/>
                  </a:solidFill>
                  <a:latin typeface="Heebo"/>
                </a:rPr>
                <a:t>         Virtual Private Cloud</a:t>
              </a:r>
            </a:p>
          </p:txBody>
        </p:sp>
      </p:grpSp>
      <p:sp>
        <p:nvSpPr>
          <p:cNvPr name="TextBox 9" id="9"/>
          <p:cNvSpPr txBox="true"/>
          <p:nvPr/>
        </p:nvSpPr>
        <p:spPr>
          <a:xfrm rot="0">
            <a:off x="1490757" y="8862060"/>
            <a:ext cx="10202227" cy="396240"/>
          </a:xfrm>
          <a:prstGeom prst="rect">
            <a:avLst/>
          </a:prstGeom>
        </p:spPr>
        <p:txBody>
          <a:bodyPr anchor="t" rtlCol="false" tIns="0" lIns="0" bIns="0" rIns="0">
            <a:spAutoFit/>
          </a:bodyPr>
          <a:lstStyle/>
          <a:p>
            <a:pPr>
              <a:lnSpc>
                <a:spcPts val="3360"/>
              </a:lnSpc>
            </a:pPr>
            <a:r>
              <a:rPr lang="en-US" sz="2400">
                <a:solidFill>
                  <a:srgbClr val="FFFFFF"/>
                </a:solidFill>
                <a:latin typeface="Heebo"/>
                <a:ea typeface="Heebo"/>
              </a:rPr>
              <a:t>VPC服务交流讨论</a:t>
            </a:r>
          </a:p>
        </p:txBody>
      </p:sp>
      <p:grpSp>
        <p:nvGrpSpPr>
          <p:cNvPr name="Group 10" id="10"/>
          <p:cNvGrpSpPr/>
          <p:nvPr/>
        </p:nvGrpSpPr>
        <p:grpSpPr>
          <a:xfrm rot="0">
            <a:off x="1502694" y="3240832"/>
            <a:ext cx="2631139" cy="1343860"/>
            <a:chOff x="0" y="0"/>
            <a:chExt cx="3508185" cy="1791814"/>
          </a:xfrm>
        </p:grpSpPr>
        <p:sp>
          <p:nvSpPr>
            <p:cNvPr name="TextBox 11" id="11"/>
            <p:cNvSpPr txBox="true"/>
            <p:nvPr/>
          </p:nvSpPr>
          <p:spPr>
            <a:xfrm rot="0">
              <a:off x="0" y="-38100"/>
              <a:ext cx="3508185" cy="461609"/>
            </a:xfrm>
            <a:prstGeom prst="rect">
              <a:avLst/>
            </a:prstGeom>
          </p:spPr>
          <p:txBody>
            <a:bodyPr anchor="t" rtlCol="false" tIns="0" lIns="0" bIns="0" rIns="0">
              <a:spAutoFit/>
            </a:bodyPr>
            <a:lstStyle/>
            <a:p>
              <a:pPr>
                <a:lnSpc>
                  <a:spcPts val="2967"/>
                </a:lnSpc>
              </a:pPr>
            </a:p>
          </p:txBody>
        </p:sp>
        <p:sp>
          <p:nvSpPr>
            <p:cNvPr name="TextBox 12" id="12"/>
            <p:cNvSpPr txBox="true"/>
            <p:nvPr/>
          </p:nvSpPr>
          <p:spPr>
            <a:xfrm rot="0">
              <a:off x="0" y="1440108"/>
              <a:ext cx="3508185" cy="351706"/>
            </a:xfrm>
            <a:prstGeom prst="rect">
              <a:avLst/>
            </a:prstGeom>
          </p:spPr>
          <p:txBody>
            <a:bodyPr anchor="t" rtlCol="false" tIns="0" lIns="0" bIns="0" rIns="0">
              <a:spAutoFit/>
            </a:bodyPr>
            <a:lstStyle/>
            <a:p>
              <a:pPr>
                <a:lnSpc>
                  <a:spcPts val="2271"/>
                </a:lnSpc>
              </a:pPr>
            </a:p>
          </p:txBody>
        </p:sp>
        <p:sp>
          <p:nvSpPr>
            <p:cNvPr name="TextBox 13" id="13"/>
            <p:cNvSpPr txBox="true"/>
            <p:nvPr/>
          </p:nvSpPr>
          <p:spPr>
            <a:xfrm rot="0">
              <a:off x="0" y="880172"/>
              <a:ext cx="3508185" cy="386140"/>
            </a:xfrm>
            <a:prstGeom prst="rect">
              <a:avLst/>
            </a:prstGeom>
          </p:spPr>
          <p:txBody>
            <a:bodyPr anchor="t" rtlCol="false" tIns="0" lIns="0" bIns="0" rIns="0">
              <a:spAutoFit/>
            </a:bodyPr>
            <a:lstStyle/>
            <a:p>
              <a:pPr>
                <a:lnSpc>
                  <a:spcPts val="2543"/>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2570551" y="2847872"/>
            <a:ext cx="13146897" cy="4591255"/>
            <a:chOff x="0" y="0"/>
            <a:chExt cx="3462557" cy="1209219"/>
          </a:xfrm>
        </p:grpSpPr>
        <p:sp>
          <p:nvSpPr>
            <p:cNvPr name="Freeform 3" id="3"/>
            <p:cNvSpPr/>
            <p:nvPr/>
          </p:nvSpPr>
          <p:spPr>
            <a:xfrm flipH="false" flipV="false" rot="0">
              <a:off x="0" y="0"/>
              <a:ext cx="3462557" cy="1209219"/>
            </a:xfrm>
            <a:custGeom>
              <a:avLst/>
              <a:gdLst/>
              <a:ahLst/>
              <a:cxnLst/>
              <a:rect r="r" b="b" t="t" l="l"/>
              <a:pathLst>
                <a:path h="1209219" w="3462557">
                  <a:moveTo>
                    <a:pt x="0" y="0"/>
                  </a:moveTo>
                  <a:lnTo>
                    <a:pt x="3462557" y="0"/>
                  </a:lnTo>
                  <a:lnTo>
                    <a:pt x="3462557" y="1209219"/>
                  </a:lnTo>
                  <a:lnTo>
                    <a:pt x="0" y="1209219"/>
                  </a:lnTo>
                  <a:close/>
                </a:path>
              </a:pathLst>
            </a:custGeom>
            <a:solidFill>
              <a:srgbClr val="070707"/>
            </a:solidFill>
            <a:ln w="9525" cap="sq">
              <a:solidFill>
                <a:srgbClr val="64E688"/>
              </a:solidFill>
              <a:prstDash val="solid"/>
              <a:miter/>
            </a:ln>
          </p:spPr>
        </p:sp>
        <p:sp>
          <p:nvSpPr>
            <p:cNvPr name="TextBox 4" id="4"/>
            <p:cNvSpPr txBox="true"/>
            <p:nvPr/>
          </p:nvSpPr>
          <p:spPr>
            <a:xfrm>
              <a:off x="0" y="-123825"/>
              <a:ext cx="3462557" cy="1333044"/>
            </a:xfrm>
            <a:prstGeom prst="rect">
              <a:avLst/>
            </a:prstGeom>
          </p:spPr>
          <p:txBody>
            <a:bodyPr anchor="ctr" rtlCol="false" tIns="50800" lIns="50800" bIns="50800" rIns="50800"/>
            <a:lstStyle/>
            <a:p>
              <a:pPr algn="ctr">
                <a:lnSpc>
                  <a:spcPts val="8400"/>
                </a:lnSpc>
              </a:pPr>
              <a:r>
                <a:rPr lang="en-US" sz="6000">
                  <a:solidFill>
                    <a:srgbClr val="64E688"/>
                  </a:solidFill>
                  <a:latin typeface="Heebo Ultra-Bold"/>
                </a:rPr>
                <a:t>Effective communication and collaboration</a:t>
              </a:r>
              <a:r>
                <a:rPr lang="en-US" sz="6000">
                  <a:solidFill>
                    <a:srgbClr val="FFFFFF"/>
                  </a:solidFill>
                  <a:latin typeface="Heebo Ultra-Bold"/>
                </a:rPr>
                <a:t> make the remote</a:t>
              </a:r>
            </a:p>
            <a:p>
              <a:pPr algn="ctr">
                <a:lnSpc>
                  <a:spcPts val="8400"/>
                </a:lnSpc>
              </a:pPr>
              <a:r>
                <a:rPr lang="en-US" sz="6000">
                  <a:solidFill>
                    <a:srgbClr val="FFFFFF"/>
                  </a:solidFill>
                  <a:latin typeface="Heebo Ultra-Bold"/>
                </a:rPr>
                <a:t>work setup successful.</a:t>
              </a:r>
            </a:p>
          </p:txBody>
        </p:sp>
      </p:grpSp>
      <p:sp>
        <p:nvSpPr>
          <p:cNvPr name="Freeform 5" id="5"/>
          <p:cNvSpPr/>
          <p:nvPr/>
        </p:nvSpPr>
        <p:spPr>
          <a:xfrm flipH="false" flipV="false" rot="0">
            <a:off x="14382434" y="1622996"/>
            <a:ext cx="2670030" cy="2449752"/>
          </a:xfrm>
          <a:custGeom>
            <a:avLst/>
            <a:gdLst/>
            <a:ahLst/>
            <a:cxnLst/>
            <a:rect r="r" b="b" t="t" l="l"/>
            <a:pathLst>
              <a:path h="2449752" w="2670030">
                <a:moveTo>
                  <a:pt x="0" y="0"/>
                </a:moveTo>
                <a:lnTo>
                  <a:pt x="2670030" y="0"/>
                </a:lnTo>
                <a:lnTo>
                  <a:pt x="2670030" y="2449753"/>
                </a:lnTo>
                <a:lnTo>
                  <a:pt x="0" y="2449753"/>
                </a:lnTo>
                <a:lnTo>
                  <a:pt x="0" y="0"/>
                </a:lnTo>
                <a:close/>
              </a:path>
            </a:pathLst>
          </a:custGeom>
          <a:blipFill>
            <a:blip r:embed="rId2"/>
            <a:stretch>
              <a:fillRect l="0" t="0" r="0" b="0"/>
            </a:stretch>
          </a:blipFill>
        </p:spPr>
      </p:sp>
      <p:sp>
        <p:nvSpPr>
          <p:cNvPr name="Freeform 6" id="6"/>
          <p:cNvSpPr/>
          <p:nvPr/>
        </p:nvSpPr>
        <p:spPr>
          <a:xfrm flipH="false" flipV="false" rot="-4526024">
            <a:off x="1326982" y="5400203"/>
            <a:ext cx="3068369" cy="3281678"/>
          </a:xfrm>
          <a:custGeom>
            <a:avLst/>
            <a:gdLst/>
            <a:ahLst/>
            <a:cxnLst/>
            <a:rect r="r" b="b" t="t" l="l"/>
            <a:pathLst>
              <a:path h="3281678" w="3068369">
                <a:moveTo>
                  <a:pt x="0" y="0"/>
                </a:moveTo>
                <a:lnTo>
                  <a:pt x="3068369" y="0"/>
                </a:lnTo>
                <a:lnTo>
                  <a:pt x="3068369" y="3281678"/>
                </a:lnTo>
                <a:lnTo>
                  <a:pt x="0" y="3281678"/>
                </a:lnTo>
                <a:lnTo>
                  <a:pt x="0" y="0"/>
                </a:lnTo>
                <a:close/>
              </a:path>
            </a:pathLst>
          </a:custGeom>
          <a:blipFill>
            <a:blip r:embed="rId3"/>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2831688" y="5704669"/>
            <a:ext cx="7212561" cy="7745031"/>
          </a:xfrm>
          <a:custGeom>
            <a:avLst/>
            <a:gdLst/>
            <a:ahLst/>
            <a:cxnLst/>
            <a:rect r="r" b="b" t="t" l="l"/>
            <a:pathLst>
              <a:path h="7745031" w="7212561">
                <a:moveTo>
                  <a:pt x="0" y="0"/>
                </a:moveTo>
                <a:lnTo>
                  <a:pt x="7212560" y="0"/>
                </a:lnTo>
                <a:lnTo>
                  <a:pt x="7212560" y="7745032"/>
                </a:lnTo>
                <a:lnTo>
                  <a:pt x="0" y="7745032"/>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333695" y="-2722329"/>
            <a:ext cx="6664739" cy="6844405"/>
          </a:xfrm>
          <a:custGeom>
            <a:avLst/>
            <a:gdLst/>
            <a:ahLst/>
            <a:cxnLst/>
            <a:rect r="r" b="b" t="t" l="l"/>
            <a:pathLst>
              <a:path h="6844405" w="6664739">
                <a:moveTo>
                  <a:pt x="0" y="0"/>
                </a:moveTo>
                <a:lnTo>
                  <a:pt x="6664740" y="0"/>
                </a:lnTo>
                <a:lnTo>
                  <a:pt x="6664740" y="6844405"/>
                </a:lnTo>
                <a:lnTo>
                  <a:pt x="0" y="6844405"/>
                </a:lnTo>
                <a:lnTo>
                  <a:pt x="0" y="0"/>
                </a:lnTo>
                <a:close/>
              </a:path>
            </a:pathLst>
          </a:custGeom>
          <a:blipFill>
            <a:blip r:embed="rId3">
              <a:alphaModFix amt="18999"/>
            </a:blip>
            <a:stretch>
              <a:fillRect l="0" t="0" r="0" b="0"/>
            </a:stretch>
          </a:blipFill>
        </p:spPr>
      </p:sp>
      <p:graphicFrame>
        <p:nvGraphicFramePr>
          <p:cNvPr name="Table 4" id="4"/>
          <p:cNvGraphicFramePr>
            <a:graphicFrameLocks noGrp="true"/>
          </p:cNvGraphicFramePr>
          <p:nvPr/>
        </p:nvGraphicFramePr>
        <p:xfrm>
          <a:off x="3340112" y="2845239"/>
          <a:ext cx="11607776" cy="6005956"/>
        </p:xfrm>
        <a:graphic>
          <a:graphicData uri="http://schemas.openxmlformats.org/drawingml/2006/table">
            <a:tbl>
              <a:tblPr/>
              <a:tblGrid>
                <a:gridCol w="11607776"/>
              </a:tblGrid>
              <a:tr h="1193368">
                <a:tc>
                  <a:txBody>
                    <a:bodyPr anchor="t" rtlCol="false"/>
                    <a:lstStyle/>
                    <a:p>
                      <a:pPr algn="ctr" marL="0" indent="0" lvl="0">
                        <a:lnSpc>
                          <a:spcPts val="3919"/>
                        </a:lnSpc>
                        <a:spcBef>
                          <a:spcPct val="0"/>
                        </a:spcBef>
                        <a:defRPr/>
                      </a:pPr>
                      <a:r>
                        <a:rPr lang="en-US" sz="2799" u="none">
                          <a:solidFill>
                            <a:srgbClr val="FFFFFF"/>
                          </a:solidFill>
                          <a:latin typeface="Heebo"/>
                        </a:rPr>
                        <a:t>Increased task automation and use of artificial intelligence.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64E688"/>
                      </a:solidFill>
                      <a:prstDash val="solid"/>
                      <a:round/>
                      <a:headEnd type="none" w="med" len="med"/>
                      <a:tailEnd type="none" w="med" len="med"/>
                    </a:lnB>
                  </a:tcPr>
                </a:tc>
              </a:tr>
              <a:tr h="1206406">
                <a:tc>
                  <a:txBody>
                    <a:bodyPr anchor="t" rtlCol="false"/>
                    <a:lstStyle/>
                    <a:p>
                      <a:pPr algn="ctr" marL="0" indent="0" lvl="0">
                        <a:lnSpc>
                          <a:spcPts val="3919"/>
                        </a:lnSpc>
                        <a:spcBef>
                          <a:spcPct val="0"/>
                        </a:spcBef>
                        <a:defRPr/>
                      </a:pPr>
                      <a:r>
                        <a:rPr lang="en-US" sz="2799" u="none">
                          <a:solidFill>
                            <a:srgbClr val="FFFFFF"/>
                          </a:solidFill>
                          <a:latin typeface="Heebo"/>
                        </a:rPr>
                        <a:t>Extra focus on high-value tasks.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4E688"/>
                      </a:solidFill>
                      <a:prstDash val="solid"/>
                      <a:round/>
                      <a:headEnd type="none" w="med" len="med"/>
                      <a:tailEnd type="none" w="med" len="med"/>
                    </a:lnT>
                    <a:lnB cmpd="sng" algn="ctr" cap="flat" w="19050">
                      <a:solidFill>
                        <a:srgbClr val="64E688"/>
                      </a:solidFill>
                      <a:prstDash val="solid"/>
                      <a:round/>
                      <a:headEnd type="none" w="med" len="med"/>
                      <a:tailEnd type="none" w="med" len="med"/>
                    </a:lnB>
                  </a:tcPr>
                </a:tc>
              </a:tr>
              <a:tr h="1206406">
                <a:tc>
                  <a:txBody>
                    <a:bodyPr anchor="t" rtlCol="false"/>
                    <a:lstStyle/>
                    <a:p>
                      <a:pPr algn="ctr" marL="0" indent="0" lvl="0">
                        <a:lnSpc>
                          <a:spcPts val="3919"/>
                        </a:lnSpc>
                        <a:spcBef>
                          <a:spcPct val="0"/>
                        </a:spcBef>
                        <a:defRPr/>
                      </a:pPr>
                      <a:r>
                        <a:rPr lang="en-US" sz="2799" u="none">
                          <a:solidFill>
                            <a:srgbClr val="FFFFFF"/>
                          </a:solidFill>
                          <a:latin typeface="Heebo"/>
                        </a:rPr>
                        <a:t>Continuous investment in cybersecurity and security technology.</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4E688"/>
                      </a:solidFill>
                      <a:prstDash val="solid"/>
                      <a:round/>
                      <a:headEnd type="none" w="med" len="med"/>
                      <a:tailEnd type="none" w="med" len="med"/>
                    </a:lnT>
                    <a:lnB cmpd="sng" algn="ctr" cap="flat" w="19050">
                      <a:solidFill>
                        <a:srgbClr val="64E688"/>
                      </a:solidFill>
                      <a:prstDash val="solid"/>
                      <a:round/>
                      <a:headEnd type="none" w="med" len="med"/>
                      <a:tailEnd type="none" w="med" len="med"/>
                    </a:lnB>
                  </a:tcPr>
                </a:tc>
              </a:tr>
              <a:tr h="1206406">
                <a:tc>
                  <a:txBody>
                    <a:bodyPr anchor="t" rtlCol="false"/>
                    <a:lstStyle/>
                    <a:p>
                      <a:pPr algn="ctr" marL="0" indent="0" lvl="0">
                        <a:lnSpc>
                          <a:spcPts val="3919"/>
                        </a:lnSpc>
                        <a:spcBef>
                          <a:spcPct val="0"/>
                        </a:spcBef>
                        <a:defRPr/>
                      </a:pPr>
                      <a:r>
                        <a:rPr lang="en-US" sz="2799" u="none">
                          <a:solidFill>
                            <a:srgbClr val="FFFFFF"/>
                          </a:solidFill>
                          <a:latin typeface="Heebo"/>
                        </a:rPr>
                        <a:t>A better conscious focus on mental health.</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4E688"/>
                      </a:solidFill>
                      <a:prstDash val="solid"/>
                      <a:round/>
                      <a:headEnd type="none" w="med" len="med"/>
                      <a:tailEnd type="none" w="med" len="med"/>
                    </a:lnT>
                    <a:lnB cmpd="sng" algn="ctr" cap="flat" w="19050">
                      <a:solidFill>
                        <a:srgbClr val="64E688"/>
                      </a:solidFill>
                      <a:prstDash val="solid"/>
                      <a:round/>
                      <a:headEnd type="none" w="med" len="med"/>
                      <a:tailEnd type="none" w="med" len="med"/>
                    </a:lnB>
                  </a:tcPr>
                </a:tc>
              </a:tr>
              <a:tr h="1193368">
                <a:tc>
                  <a:txBody>
                    <a:bodyPr anchor="t" rtlCol="false"/>
                    <a:lstStyle/>
                    <a:p>
                      <a:pPr algn="ctr" marL="0" indent="0" lvl="0">
                        <a:lnSpc>
                          <a:spcPts val="3919"/>
                        </a:lnSpc>
                        <a:spcBef>
                          <a:spcPct val="0"/>
                        </a:spcBef>
                        <a:defRPr/>
                      </a:pPr>
                      <a:r>
                        <a:rPr lang="en-US" sz="2799">
                          <a:solidFill>
                            <a:srgbClr val="FFFFFF"/>
                          </a:solidFill>
                          <a:latin typeface="Heebo"/>
                        </a:rPr>
                        <a:t>Greater geographic distribution and representation of the workforce.</a:t>
                      </a:r>
                      <a:r>
                        <a:rPr lang="en-US" sz="2799">
                          <a:solidFill>
                            <a:srgbClr val="FFFFFF"/>
                          </a:solidFill>
                          <a:latin typeface="Heebo"/>
                        </a:rPr>
                        <a:t>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4E688"/>
                      </a:solidFill>
                      <a:prstDash val="solid"/>
                      <a:round/>
                      <a:headEnd type="none" w="med" len="med"/>
                      <a:tailEnd type="none" w="med" len="med"/>
                    </a:lnT>
                    <a:lnB cmpd="sng" algn="ctr" cap="flat" w="19050">
                      <a:solidFill>
                        <a:srgbClr val="64E688"/>
                      </a:solidFill>
                      <a:prstDash val="solid"/>
                      <a:round/>
                      <a:headEnd type="none" w="med" len="med"/>
                      <a:tailEnd type="none" w="med" len="med"/>
                    </a:lnB>
                  </a:tcPr>
                </a:tc>
              </a:tr>
            </a:tbl>
          </a:graphicData>
        </a:graphic>
      </p:graphicFrame>
      <p:sp>
        <p:nvSpPr>
          <p:cNvPr name="TextBox 5" id="5"/>
          <p:cNvSpPr txBox="true"/>
          <p:nvPr/>
        </p:nvSpPr>
        <p:spPr>
          <a:xfrm rot="0">
            <a:off x="2384630" y="1284537"/>
            <a:ext cx="13518740" cy="920115"/>
          </a:xfrm>
          <a:prstGeom prst="rect">
            <a:avLst/>
          </a:prstGeom>
        </p:spPr>
        <p:txBody>
          <a:bodyPr anchor="t" rtlCol="false" tIns="0" lIns="0" bIns="0" rIns="0">
            <a:spAutoFit/>
          </a:bodyPr>
          <a:lstStyle/>
          <a:p>
            <a:pPr algn="ctr">
              <a:lnSpc>
                <a:spcPts val="7559"/>
              </a:lnSpc>
            </a:pPr>
            <a:r>
              <a:rPr lang="en-US" sz="5400">
                <a:solidFill>
                  <a:srgbClr val="64E688"/>
                </a:solidFill>
                <a:latin typeface="Heebo Medium"/>
              </a:rPr>
              <a:t>WHAT'S NEXT</a:t>
            </a:r>
            <a:r>
              <a:rPr lang="en-US" sz="5400">
                <a:solidFill>
                  <a:srgbClr val="FFFFFF"/>
                </a:solidFill>
                <a:latin typeface="Heebo Medium"/>
              </a:rPr>
              <a:t> IN TECH WORKSPACE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7781340" y="8926043"/>
            <a:ext cx="2725321" cy="2721914"/>
          </a:xfrm>
          <a:custGeom>
            <a:avLst/>
            <a:gdLst/>
            <a:ahLst/>
            <a:cxnLst/>
            <a:rect r="r" b="b" t="t" l="l"/>
            <a:pathLst>
              <a:path h="2721914" w="2725321">
                <a:moveTo>
                  <a:pt x="0" y="0"/>
                </a:moveTo>
                <a:lnTo>
                  <a:pt x="2725320" y="0"/>
                </a:lnTo>
                <a:lnTo>
                  <a:pt x="2725320" y="2721914"/>
                </a:lnTo>
                <a:lnTo>
                  <a:pt x="0" y="2721914"/>
                </a:lnTo>
                <a:lnTo>
                  <a:pt x="0" y="0"/>
                </a:lnTo>
                <a:close/>
              </a:path>
            </a:pathLst>
          </a:custGeom>
          <a:blipFill>
            <a:blip r:embed="rId2">
              <a:alphaModFix amt="39000"/>
            </a:blip>
            <a:stretch>
              <a:fillRect l="0" t="0" r="0" b="0"/>
            </a:stretch>
          </a:blipFill>
        </p:spPr>
      </p:sp>
      <p:sp>
        <p:nvSpPr>
          <p:cNvPr name="Freeform 3" id="3"/>
          <p:cNvSpPr/>
          <p:nvPr/>
        </p:nvSpPr>
        <p:spPr>
          <a:xfrm flipH="false" flipV="false" rot="0">
            <a:off x="13198502" y="-2381568"/>
            <a:ext cx="6249315" cy="6820535"/>
          </a:xfrm>
          <a:custGeom>
            <a:avLst/>
            <a:gdLst/>
            <a:ahLst/>
            <a:cxnLst/>
            <a:rect r="r" b="b" t="t" l="l"/>
            <a:pathLst>
              <a:path h="6820535" w="6249315">
                <a:moveTo>
                  <a:pt x="0" y="0"/>
                </a:moveTo>
                <a:lnTo>
                  <a:pt x="6249315" y="0"/>
                </a:lnTo>
                <a:lnTo>
                  <a:pt x="6249315" y="6820536"/>
                </a:lnTo>
                <a:lnTo>
                  <a:pt x="0" y="6820536"/>
                </a:lnTo>
                <a:lnTo>
                  <a:pt x="0" y="0"/>
                </a:lnTo>
                <a:close/>
              </a:path>
            </a:pathLst>
          </a:custGeom>
          <a:blipFill>
            <a:blip r:embed="rId3"/>
            <a:stretch>
              <a:fillRect l="0" t="0" r="0" b="0"/>
            </a:stretch>
          </a:blipFill>
        </p:spPr>
      </p:sp>
      <p:grpSp>
        <p:nvGrpSpPr>
          <p:cNvPr name="Group 4" id="4"/>
          <p:cNvGrpSpPr/>
          <p:nvPr/>
        </p:nvGrpSpPr>
        <p:grpSpPr>
          <a:xfrm rot="0">
            <a:off x="1858213" y="1705989"/>
            <a:ext cx="13977224" cy="5418859"/>
            <a:chOff x="0" y="0"/>
            <a:chExt cx="18636298" cy="7225145"/>
          </a:xfrm>
        </p:grpSpPr>
        <p:sp>
          <p:nvSpPr>
            <p:cNvPr name="TextBox 5" id="5"/>
            <p:cNvSpPr txBox="true"/>
            <p:nvPr/>
          </p:nvSpPr>
          <p:spPr>
            <a:xfrm rot="0">
              <a:off x="0" y="1119620"/>
              <a:ext cx="18636298" cy="6105525"/>
            </a:xfrm>
            <a:prstGeom prst="rect">
              <a:avLst/>
            </a:prstGeom>
          </p:spPr>
          <p:txBody>
            <a:bodyPr anchor="t" rtlCol="false" tIns="0" lIns="0" bIns="0" rIns="0">
              <a:spAutoFit/>
            </a:bodyPr>
            <a:lstStyle/>
            <a:p>
              <a:pPr>
                <a:lnSpc>
                  <a:spcPts val="7200"/>
                </a:lnSpc>
              </a:pPr>
              <a:r>
                <a:rPr lang="en-US" sz="6000">
                  <a:solidFill>
                    <a:srgbClr val="64E688"/>
                  </a:solidFill>
                  <a:latin typeface="Heebo Ultra-Bold"/>
                </a:rPr>
                <a:t>Technology is nothing.</a:t>
              </a:r>
              <a:r>
                <a:rPr lang="en-US" sz="6000">
                  <a:solidFill>
                    <a:srgbClr val="FFFFFF"/>
                  </a:solidFill>
                  <a:latin typeface="Heebo Ultra-Bold"/>
                </a:rPr>
                <a:t> </a:t>
              </a:r>
            </a:p>
            <a:p>
              <a:pPr>
                <a:lnSpc>
                  <a:spcPts val="7200"/>
                </a:lnSpc>
              </a:pPr>
              <a:r>
                <a:rPr lang="en-US" sz="6000">
                  <a:solidFill>
                    <a:srgbClr val="FFFFFF"/>
                  </a:solidFill>
                  <a:latin typeface="Heebo Ultra-Bold"/>
                </a:rPr>
                <a:t>What’s important is that you have a faith</a:t>
              </a:r>
            </a:p>
            <a:p>
              <a:pPr>
                <a:lnSpc>
                  <a:spcPts val="7200"/>
                </a:lnSpc>
              </a:pPr>
              <a:r>
                <a:rPr lang="en-US" sz="6000">
                  <a:solidFill>
                    <a:srgbClr val="FFFFFF"/>
                  </a:solidFill>
                  <a:latin typeface="Heebo Ultra-Bold"/>
                </a:rPr>
                <a:t>in people, that they’re basically good</a:t>
              </a:r>
            </a:p>
            <a:p>
              <a:pPr>
                <a:lnSpc>
                  <a:spcPts val="7200"/>
                </a:lnSpc>
              </a:pPr>
              <a:r>
                <a:rPr lang="en-US" sz="6000">
                  <a:solidFill>
                    <a:srgbClr val="FFFFFF"/>
                  </a:solidFill>
                  <a:latin typeface="Heebo Ultra-Bold"/>
                </a:rPr>
                <a:t>and smart, and if you give them tools,</a:t>
              </a:r>
            </a:p>
            <a:p>
              <a:pPr>
                <a:lnSpc>
                  <a:spcPts val="7200"/>
                </a:lnSpc>
              </a:pPr>
              <a:r>
                <a:rPr lang="en-US" sz="6000">
                  <a:solidFill>
                    <a:srgbClr val="FFFFFF"/>
                  </a:solidFill>
                  <a:latin typeface="Heebo Ultra-Bold"/>
                </a:rPr>
                <a:t>they’ll do wonderful things with them.</a:t>
              </a:r>
            </a:p>
          </p:txBody>
        </p:sp>
        <p:sp>
          <p:nvSpPr>
            <p:cNvPr name="Freeform 6" id="6"/>
            <p:cNvSpPr/>
            <p:nvPr/>
          </p:nvSpPr>
          <p:spPr>
            <a:xfrm flipH="false" flipV="false" rot="0">
              <a:off x="0" y="0"/>
              <a:ext cx="787757" cy="544218"/>
            </a:xfrm>
            <a:custGeom>
              <a:avLst/>
              <a:gdLst/>
              <a:ahLst/>
              <a:cxnLst/>
              <a:rect r="r" b="b" t="t" l="l"/>
              <a:pathLst>
                <a:path h="544218" w="787757">
                  <a:moveTo>
                    <a:pt x="0" y="0"/>
                  </a:moveTo>
                  <a:lnTo>
                    <a:pt x="787757" y="0"/>
                  </a:lnTo>
                  <a:lnTo>
                    <a:pt x="787757" y="544218"/>
                  </a:lnTo>
                  <a:lnTo>
                    <a:pt x="0" y="544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1858213" y="7544583"/>
            <a:ext cx="2896585" cy="1035844"/>
            <a:chOff x="0" y="0"/>
            <a:chExt cx="762887" cy="272815"/>
          </a:xfrm>
        </p:grpSpPr>
        <p:sp>
          <p:nvSpPr>
            <p:cNvPr name="Freeform 8" id="8"/>
            <p:cNvSpPr/>
            <p:nvPr/>
          </p:nvSpPr>
          <p:spPr>
            <a:xfrm flipH="false" flipV="false" rot="0">
              <a:off x="0" y="0"/>
              <a:ext cx="762887" cy="272815"/>
            </a:xfrm>
            <a:custGeom>
              <a:avLst/>
              <a:gdLst/>
              <a:ahLst/>
              <a:cxnLst/>
              <a:rect r="r" b="b" t="t" l="l"/>
              <a:pathLst>
                <a:path h="272815" w="762887">
                  <a:moveTo>
                    <a:pt x="0" y="0"/>
                  </a:moveTo>
                  <a:lnTo>
                    <a:pt x="762887" y="0"/>
                  </a:lnTo>
                  <a:lnTo>
                    <a:pt x="762887" y="272815"/>
                  </a:lnTo>
                  <a:lnTo>
                    <a:pt x="0" y="272815"/>
                  </a:lnTo>
                  <a:close/>
                </a:path>
              </a:pathLst>
            </a:custGeom>
            <a:solidFill>
              <a:srgbClr val="070707"/>
            </a:solidFill>
            <a:ln w="9525" cap="sq">
              <a:solidFill>
                <a:srgbClr val="64E688"/>
              </a:solidFill>
              <a:prstDash val="solid"/>
              <a:miter/>
            </a:ln>
          </p:spPr>
        </p:sp>
        <p:sp>
          <p:nvSpPr>
            <p:cNvPr name="TextBox 9" id="9"/>
            <p:cNvSpPr txBox="true"/>
            <p:nvPr/>
          </p:nvSpPr>
          <p:spPr>
            <a:xfrm>
              <a:off x="0" y="-9525"/>
              <a:ext cx="762887" cy="282340"/>
            </a:xfrm>
            <a:prstGeom prst="rect">
              <a:avLst/>
            </a:prstGeom>
          </p:spPr>
          <p:txBody>
            <a:bodyPr anchor="ctr" rtlCol="false" tIns="254000" lIns="254000" bIns="254000" rIns="254000"/>
            <a:lstStyle/>
            <a:p>
              <a:pPr algn="ctr" marL="0" indent="0" lvl="0">
                <a:lnSpc>
                  <a:spcPts val="3600"/>
                </a:lnSpc>
                <a:spcBef>
                  <a:spcPct val="0"/>
                </a:spcBef>
              </a:pPr>
              <a:r>
                <a:rPr lang="en-US" sz="3000">
                  <a:solidFill>
                    <a:srgbClr val="FFFFFF"/>
                  </a:solidFill>
                  <a:latin typeface="Heebo"/>
                </a:rPr>
                <a:t>STEVE JOBS</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5237310" y="1251460"/>
            <a:ext cx="7813380" cy="7784080"/>
          </a:xfrm>
          <a:custGeom>
            <a:avLst/>
            <a:gdLst/>
            <a:ahLst/>
            <a:cxnLst/>
            <a:rect r="r" b="b" t="t" l="l"/>
            <a:pathLst>
              <a:path h="7784080" w="7813380">
                <a:moveTo>
                  <a:pt x="0" y="0"/>
                </a:moveTo>
                <a:lnTo>
                  <a:pt x="7813380" y="0"/>
                </a:lnTo>
                <a:lnTo>
                  <a:pt x="7813380" y="7784080"/>
                </a:lnTo>
                <a:lnTo>
                  <a:pt x="0" y="7784080"/>
                </a:lnTo>
                <a:lnTo>
                  <a:pt x="0" y="0"/>
                </a:lnTo>
                <a:close/>
              </a:path>
            </a:pathLst>
          </a:custGeom>
          <a:blipFill>
            <a:blip r:embed="rId2">
              <a:alphaModFix amt="12000"/>
            </a:blip>
            <a:stretch>
              <a:fillRect l="0" t="0" r="0" b="0"/>
            </a:stretch>
          </a:blipFill>
        </p:spPr>
      </p:sp>
      <p:grpSp>
        <p:nvGrpSpPr>
          <p:cNvPr name="Group 3" id="3"/>
          <p:cNvGrpSpPr/>
          <p:nvPr/>
        </p:nvGrpSpPr>
        <p:grpSpPr>
          <a:xfrm rot="0">
            <a:off x="2652177" y="2842825"/>
            <a:ext cx="12983647" cy="4601351"/>
            <a:chOff x="0" y="0"/>
            <a:chExt cx="17311529" cy="6135134"/>
          </a:xfrm>
        </p:grpSpPr>
        <p:sp>
          <p:nvSpPr>
            <p:cNvPr name="TextBox 4" id="4"/>
            <p:cNvSpPr txBox="true"/>
            <p:nvPr/>
          </p:nvSpPr>
          <p:spPr>
            <a:xfrm rot="0">
              <a:off x="0" y="0"/>
              <a:ext cx="17311529" cy="4064000"/>
            </a:xfrm>
            <a:prstGeom prst="rect">
              <a:avLst/>
            </a:prstGeom>
          </p:spPr>
          <p:txBody>
            <a:bodyPr anchor="t" rtlCol="false" tIns="0" lIns="0" bIns="0" rIns="0">
              <a:spAutoFit/>
            </a:bodyPr>
            <a:lstStyle/>
            <a:p>
              <a:pPr algn="ctr">
                <a:lnSpc>
                  <a:spcPts val="12000"/>
                </a:lnSpc>
              </a:pPr>
              <a:r>
                <a:rPr lang="en-US" sz="10000">
                  <a:solidFill>
                    <a:srgbClr val="FFFFFF"/>
                  </a:solidFill>
                  <a:latin typeface="Heebo Bold"/>
                </a:rPr>
                <a:t>Do you have any questions?</a:t>
              </a:r>
            </a:p>
          </p:txBody>
        </p:sp>
        <p:sp>
          <p:nvSpPr>
            <p:cNvPr name="TextBox 5" id="5"/>
            <p:cNvSpPr txBox="true"/>
            <p:nvPr/>
          </p:nvSpPr>
          <p:spPr>
            <a:xfrm rot="0">
              <a:off x="0" y="5458859"/>
              <a:ext cx="17311529" cy="676275"/>
            </a:xfrm>
            <a:prstGeom prst="rect">
              <a:avLst/>
            </a:prstGeom>
          </p:spPr>
          <p:txBody>
            <a:bodyPr anchor="t" rtlCol="false" tIns="0" lIns="0" bIns="0" rIns="0">
              <a:spAutoFit/>
            </a:bodyPr>
            <a:lstStyle/>
            <a:p>
              <a:pPr algn="ctr">
                <a:lnSpc>
                  <a:spcPts val="4200"/>
                </a:lnSpc>
              </a:pPr>
              <a:r>
                <a:rPr lang="en-US" sz="3000">
                  <a:solidFill>
                    <a:srgbClr val="64E688"/>
                  </a:solidFill>
                  <a:latin typeface="Heebo Medium"/>
                </a:rPr>
                <a:t>Send it to us!</a:t>
              </a:r>
              <a:r>
                <a:rPr lang="en-US" sz="3000">
                  <a:solidFill>
                    <a:srgbClr val="64E688"/>
                  </a:solidFill>
                  <a:latin typeface="Heebo"/>
                </a:rPr>
                <a:t> </a:t>
              </a:r>
              <a:r>
                <a:rPr lang="en-US" sz="3000">
                  <a:solidFill>
                    <a:srgbClr val="FFFFFF"/>
                  </a:solidFill>
                  <a:latin typeface="Heebo"/>
                </a:rPr>
                <a:t>We hope you learned something new.</a:t>
              </a:r>
            </a:p>
          </p:txBody>
        </p:sp>
        <p:sp>
          <p:nvSpPr>
            <p:cNvPr name="AutoShape 6" id="6"/>
            <p:cNvSpPr/>
            <p:nvPr/>
          </p:nvSpPr>
          <p:spPr>
            <a:xfrm rot="0">
              <a:off x="0" y="4782067"/>
              <a:ext cx="17311529" cy="0"/>
            </a:xfrm>
            <a:prstGeom prst="line">
              <a:avLst/>
            </a:prstGeom>
            <a:ln cap="rnd" w="25400">
              <a:solidFill>
                <a:srgbClr val="64E688"/>
              </a:solidFill>
              <a:prstDash val="solid"/>
              <a:headEnd type="none" len="sm" w="sm"/>
              <a:tailEnd type="none" len="sm" w="sm"/>
            </a:ln>
          </p:spPr>
        </p:sp>
      </p:grpSp>
      <p:sp>
        <p:nvSpPr>
          <p:cNvPr name="Freeform 7" id="7"/>
          <p:cNvSpPr/>
          <p:nvPr/>
        </p:nvSpPr>
        <p:spPr>
          <a:xfrm flipH="false" flipV="false" rot="0">
            <a:off x="15363440" y="560457"/>
            <a:ext cx="2308255" cy="2100512"/>
          </a:xfrm>
          <a:custGeom>
            <a:avLst/>
            <a:gdLst/>
            <a:ahLst/>
            <a:cxnLst/>
            <a:rect r="r" b="b" t="t" l="l"/>
            <a:pathLst>
              <a:path h="2100512" w="2308255">
                <a:moveTo>
                  <a:pt x="0" y="0"/>
                </a:moveTo>
                <a:lnTo>
                  <a:pt x="2308255" y="0"/>
                </a:lnTo>
                <a:lnTo>
                  <a:pt x="2308255" y="2100512"/>
                </a:lnTo>
                <a:lnTo>
                  <a:pt x="0" y="2100512"/>
                </a:lnTo>
                <a:lnTo>
                  <a:pt x="0" y="0"/>
                </a:lnTo>
                <a:close/>
              </a:path>
            </a:pathLst>
          </a:custGeom>
          <a:blipFill>
            <a:blip r:embed="rId3"/>
            <a:stretch>
              <a:fillRect l="0" t="0" r="0" b="0"/>
            </a:stretch>
          </a:blipFill>
        </p:spPr>
      </p:sp>
      <p:sp>
        <p:nvSpPr>
          <p:cNvPr name="Freeform 8" id="8"/>
          <p:cNvSpPr/>
          <p:nvPr/>
        </p:nvSpPr>
        <p:spPr>
          <a:xfrm flipH="false" flipV="false" rot="0">
            <a:off x="882225" y="8681592"/>
            <a:ext cx="2421194" cy="2230525"/>
          </a:xfrm>
          <a:custGeom>
            <a:avLst/>
            <a:gdLst/>
            <a:ahLst/>
            <a:cxnLst/>
            <a:rect r="r" b="b" t="t" l="l"/>
            <a:pathLst>
              <a:path h="2230525" w="2421194">
                <a:moveTo>
                  <a:pt x="0" y="0"/>
                </a:moveTo>
                <a:lnTo>
                  <a:pt x="2421194" y="0"/>
                </a:lnTo>
                <a:lnTo>
                  <a:pt x="2421194" y="2230525"/>
                </a:lnTo>
                <a:lnTo>
                  <a:pt x="0" y="2230525"/>
                </a:lnTo>
                <a:lnTo>
                  <a:pt x="0" y="0"/>
                </a:lnTo>
                <a:close/>
              </a:path>
            </a:pathLst>
          </a:custGeom>
          <a:blipFill>
            <a:blip r:embed="rId4"/>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514350" y="485775"/>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000000">
                <a:alpha val="0"/>
              </a:srgbClr>
            </a:solidFill>
          </p:spPr>
        </p:sp>
        <p:sp>
          <p:nvSpPr>
            <p:cNvPr name="TextBox 4" id="4"/>
            <p:cNvSpPr txBox="true"/>
            <p:nvPr/>
          </p:nvSpPr>
          <p:spPr>
            <a:xfrm>
              <a:off x="0" y="-38100"/>
              <a:ext cx="4545659" cy="2483908"/>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514350" y="485775"/>
            <a:ext cx="17259300" cy="9286429"/>
            <a:chOff x="0" y="0"/>
            <a:chExt cx="4545659" cy="2445808"/>
          </a:xfrm>
        </p:grpSpPr>
        <p:sp>
          <p:nvSpPr>
            <p:cNvPr name="Freeform 6" id="6"/>
            <p:cNvSpPr/>
            <p:nvPr/>
          </p:nvSpPr>
          <p:spPr>
            <a:xfrm flipH="false" flipV="false" rot="0">
              <a:off x="0" y="0"/>
              <a:ext cx="4545659" cy="2445808"/>
            </a:xfrm>
            <a:custGeom>
              <a:avLst/>
              <a:gdLst/>
              <a:ahLst/>
              <a:cxnLst/>
              <a:rect r="r" b="b" t="t" l="l"/>
              <a:pathLst>
                <a:path h="2445808" w="4545659">
                  <a:moveTo>
                    <a:pt x="0" y="0"/>
                  </a:moveTo>
                  <a:lnTo>
                    <a:pt x="4545659" y="0"/>
                  </a:lnTo>
                  <a:lnTo>
                    <a:pt x="4545659" y="2445808"/>
                  </a:lnTo>
                  <a:lnTo>
                    <a:pt x="0" y="2445808"/>
                  </a:lnTo>
                  <a:close/>
                </a:path>
              </a:pathLst>
            </a:custGeom>
            <a:solidFill>
              <a:srgbClr val="070707"/>
            </a:solidFill>
            <a:ln w="9525" cap="sq">
              <a:solidFill>
                <a:srgbClr val="64E688"/>
              </a:solidFill>
              <a:prstDash val="solid"/>
              <a:miter/>
            </a:ln>
          </p:spPr>
        </p:sp>
        <p:sp>
          <p:nvSpPr>
            <p:cNvPr name="TextBox 7" id="7"/>
            <p:cNvSpPr txBox="true"/>
            <p:nvPr/>
          </p:nvSpPr>
          <p:spPr>
            <a:xfrm>
              <a:off x="0" y="-38100"/>
              <a:ext cx="4545659" cy="2483908"/>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6418499" y="3091873"/>
            <a:ext cx="840801" cy="840798"/>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36328" r="0" b="-13671"/>
              </a:stretch>
            </a:blipFill>
          </p:spPr>
        </p:sp>
      </p:grpSp>
      <p:grpSp>
        <p:nvGrpSpPr>
          <p:cNvPr name="Group 10" id="10"/>
          <p:cNvGrpSpPr/>
          <p:nvPr/>
        </p:nvGrpSpPr>
        <p:grpSpPr>
          <a:xfrm rot="0">
            <a:off x="16418499" y="2060287"/>
            <a:ext cx="840801" cy="840798"/>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14143" r="0" b="-36800"/>
              </a:stretch>
            </a:blipFill>
          </p:spPr>
        </p:sp>
      </p:grpSp>
      <p:grpSp>
        <p:nvGrpSpPr>
          <p:cNvPr name="Group 12" id="12"/>
          <p:cNvGrpSpPr/>
          <p:nvPr/>
        </p:nvGrpSpPr>
        <p:grpSpPr>
          <a:xfrm rot="0">
            <a:off x="16418499" y="1028700"/>
            <a:ext cx="840801" cy="840798"/>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8841" r="0" b="-40971"/>
              </a:stretch>
            </a:blipFill>
          </p:spPr>
        </p:sp>
      </p:grpSp>
      <p:grpSp>
        <p:nvGrpSpPr>
          <p:cNvPr name="Group 14" id="14"/>
          <p:cNvGrpSpPr/>
          <p:nvPr/>
        </p:nvGrpSpPr>
        <p:grpSpPr>
          <a:xfrm rot="0">
            <a:off x="11320891" y="2901085"/>
            <a:ext cx="2506383" cy="1451986"/>
            <a:chOff x="0" y="0"/>
            <a:chExt cx="1035847" cy="600082"/>
          </a:xfrm>
        </p:grpSpPr>
        <p:sp>
          <p:nvSpPr>
            <p:cNvPr name="Freeform 15" id="15"/>
            <p:cNvSpPr/>
            <p:nvPr/>
          </p:nvSpPr>
          <p:spPr>
            <a:xfrm flipH="false" flipV="false" rot="0">
              <a:off x="0" y="0"/>
              <a:ext cx="1035847" cy="600082"/>
            </a:xfrm>
            <a:custGeom>
              <a:avLst/>
              <a:gdLst/>
              <a:ahLst/>
              <a:cxnLst/>
              <a:rect r="r" b="b" t="t" l="l"/>
              <a:pathLst>
                <a:path h="600082" w="1035847">
                  <a:moveTo>
                    <a:pt x="61778" y="0"/>
                  </a:moveTo>
                  <a:lnTo>
                    <a:pt x="974070" y="0"/>
                  </a:lnTo>
                  <a:cubicBezTo>
                    <a:pt x="990454" y="0"/>
                    <a:pt x="1006167" y="6509"/>
                    <a:pt x="1017753" y="18094"/>
                  </a:cubicBezTo>
                  <a:cubicBezTo>
                    <a:pt x="1029338" y="29680"/>
                    <a:pt x="1035847" y="45393"/>
                    <a:pt x="1035847" y="61778"/>
                  </a:cubicBezTo>
                  <a:lnTo>
                    <a:pt x="1035847" y="538304"/>
                  </a:lnTo>
                  <a:cubicBezTo>
                    <a:pt x="1035847" y="554689"/>
                    <a:pt x="1029338" y="570402"/>
                    <a:pt x="1017753" y="581988"/>
                  </a:cubicBezTo>
                  <a:cubicBezTo>
                    <a:pt x="1006167" y="593573"/>
                    <a:pt x="990454" y="600082"/>
                    <a:pt x="974070" y="600082"/>
                  </a:cubicBezTo>
                  <a:lnTo>
                    <a:pt x="61778" y="600082"/>
                  </a:lnTo>
                  <a:cubicBezTo>
                    <a:pt x="27659" y="600082"/>
                    <a:pt x="0" y="572423"/>
                    <a:pt x="0" y="538304"/>
                  </a:cubicBezTo>
                  <a:lnTo>
                    <a:pt x="0" y="61778"/>
                  </a:lnTo>
                  <a:cubicBezTo>
                    <a:pt x="0" y="45393"/>
                    <a:pt x="6509" y="29680"/>
                    <a:pt x="18094" y="18094"/>
                  </a:cubicBezTo>
                  <a:cubicBezTo>
                    <a:pt x="29680" y="6509"/>
                    <a:pt x="45393" y="0"/>
                    <a:pt x="61778" y="0"/>
                  </a:cubicBezTo>
                  <a:close/>
                </a:path>
              </a:pathLst>
            </a:custGeom>
            <a:solidFill>
              <a:srgbClr val="64E688"/>
            </a:solidFill>
          </p:spPr>
        </p:sp>
        <p:sp>
          <p:nvSpPr>
            <p:cNvPr name="TextBox 16" id="16"/>
            <p:cNvSpPr txBox="true"/>
            <p:nvPr/>
          </p:nvSpPr>
          <p:spPr>
            <a:xfrm>
              <a:off x="0" y="-38100"/>
              <a:ext cx="1035847" cy="638182"/>
            </a:xfrm>
            <a:prstGeom prst="rect">
              <a:avLst/>
            </a:prstGeom>
          </p:spPr>
          <p:txBody>
            <a:bodyPr anchor="ctr" rtlCol="false" tIns="254000" lIns="254000" bIns="254000" rIns="254000"/>
            <a:lstStyle/>
            <a:p>
              <a:pPr algn="ctr">
                <a:lnSpc>
                  <a:spcPts val="2100"/>
                </a:lnSpc>
              </a:pPr>
              <a:r>
                <a:rPr lang="en-US" sz="1500">
                  <a:solidFill>
                    <a:srgbClr val="070707"/>
                  </a:solidFill>
                  <a:latin typeface="Heebo"/>
                </a:rPr>
                <a:t>Write a note here</a:t>
              </a:r>
            </a:p>
          </p:txBody>
        </p:sp>
      </p:grpSp>
      <p:grpSp>
        <p:nvGrpSpPr>
          <p:cNvPr name="Group 17" id="17"/>
          <p:cNvGrpSpPr/>
          <p:nvPr/>
        </p:nvGrpSpPr>
        <p:grpSpPr>
          <a:xfrm rot="0">
            <a:off x="8262999" y="4668810"/>
            <a:ext cx="2109563" cy="210956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E688"/>
            </a:solidFill>
          </p:spPr>
        </p:sp>
        <p:sp>
          <p:nvSpPr>
            <p:cNvPr name="TextBox 19" id="19"/>
            <p:cNvSpPr txBox="true"/>
            <p:nvPr/>
          </p:nvSpPr>
          <p:spPr>
            <a:xfrm>
              <a:off x="76200" y="38100"/>
              <a:ext cx="660400" cy="698500"/>
            </a:xfrm>
            <a:prstGeom prst="rect">
              <a:avLst/>
            </a:prstGeom>
          </p:spPr>
          <p:txBody>
            <a:bodyPr anchor="ctr" rtlCol="false" tIns="254000" lIns="254000" bIns="254000" rIns="254000"/>
            <a:lstStyle/>
            <a:p>
              <a:pPr algn="ctr">
                <a:lnSpc>
                  <a:spcPts val="2100"/>
                </a:lnSpc>
              </a:pPr>
              <a:r>
                <a:rPr lang="en-US" sz="1500">
                  <a:solidFill>
                    <a:srgbClr val="070707"/>
                  </a:solidFill>
                  <a:latin typeface="Heebo"/>
                </a:rPr>
                <a:t>Write a note here</a:t>
              </a:r>
            </a:p>
          </p:txBody>
        </p:sp>
      </p:grpSp>
      <p:grpSp>
        <p:nvGrpSpPr>
          <p:cNvPr name="Group 20" id="20"/>
          <p:cNvGrpSpPr/>
          <p:nvPr/>
        </p:nvGrpSpPr>
        <p:grpSpPr>
          <a:xfrm rot="0">
            <a:off x="12153682" y="2480686"/>
            <a:ext cx="840801" cy="840798"/>
            <a:chOff x="0" y="0"/>
            <a:chExt cx="6350000" cy="6349975"/>
          </a:xfrm>
        </p:grpSpPr>
        <p:sp>
          <p:nvSpPr>
            <p:cNvPr name="Freeform 21" id="2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14143" r="0" b="-36800"/>
              </a:stretch>
            </a:blipFill>
          </p:spPr>
        </p:sp>
      </p:grpSp>
      <p:grpSp>
        <p:nvGrpSpPr>
          <p:cNvPr name="Group 22" id="22"/>
          <p:cNvGrpSpPr/>
          <p:nvPr/>
        </p:nvGrpSpPr>
        <p:grpSpPr>
          <a:xfrm rot="0">
            <a:off x="8897380" y="4248411"/>
            <a:ext cx="840801" cy="840798"/>
            <a:chOff x="0" y="0"/>
            <a:chExt cx="6350000" cy="6349975"/>
          </a:xfrm>
        </p:grpSpPr>
        <p:sp>
          <p:nvSpPr>
            <p:cNvPr name="Freeform 23" id="2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25000" r="0" b="-25000"/>
              </a:stretch>
            </a:blipFill>
          </p:spPr>
        </p:sp>
      </p:grpSp>
      <p:grpSp>
        <p:nvGrpSpPr>
          <p:cNvPr name="Group 24" id="24"/>
          <p:cNvGrpSpPr/>
          <p:nvPr/>
        </p:nvGrpSpPr>
        <p:grpSpPr>
          <a:xfrm rot="0">
            <a:off x="15466216" y="7434938"/>
            <a:ext cx="1793084" cy="179308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86353" y="0"/>
                  </a:moveTo>
                  <a:lnTo>
                    <a:pt x="726447" y="0"/>
                  </a:lnTo>
                  <a:cubicBezTo>
                    <a:pt x="749349" y="0"/>
                    <a:pt x="771313" y="9098"/>
                    <a:pt x="787508" y="25292"/>
                  </a:cubicBezTo>
                  <a:cubicBezTo>
                    <a:pt x="803702" y="41487"/>
                    <a:pt x="812800" y="63451"/>
                    <a:pt x="812800" y="86353"/>
                  </a:cubicBezTo>
                  <a:lnTo>
                    <a:pt x="812800" y="726447"/>
                  </a:lnTo>
                  <a:cubicBezTo>
                    <a:pt x="812800" y="749349"/>
                    <a:pt x="803702" y="771313"/>
                    <a:pt x="787508" y="787508"/>
                  </a:cubicBezTo>
                  <a:cubicBezTo>
                    <a:pt x="771313" y="803702"/>
                    <a:pt x="749349" y="812800"/>
                    <a:pt x="726447" y="812800"/>
                  </a:cubicBezTo>
                  <a:lnTo>
                    <a:pt x="86353" y="812800"/>
                  </a:lnTo>
                  <a:cubicBezTo>
                    <a:pt x="63451" y="812800"/>
                    <a:pt x="41487" y="803702"/>
                    <a:pt x="25292" y="787508"/>
                  </a:cubicBezTo>
                  <a:cubicBezTo>
                    <a:pt x="9098" y="771313"/>
                    <a:pt x="0" y="749349"/>
                    <a:pt x="0" y="726447"/>
                  </a:cubicBezTo>
                  <a:lnTo>
                    <a:pt x="0" y="86353"/>
                  </a:lnTo>
                  <a:cubicBezTo>
                    <a:pt x="0" y="63451"/>
                    <a:pt x="9098" y="41487"/>
                    <a:pt x="25292" y="25292"/>
                  </a:cubicBezTo>
                  <a:cubicBezTo>
                    <a:pt x="41487" y="9098"/>
                    <a:pt x="63451" y="0"/>
                    <a:pt x="86353" y="0"/>
                  </a:cubicBezTo>
                  <a:close/>
                </a:path>
              </a:pathLst>
            </a:custGeom>
            <a:solidFill>
              <a:srgbClr val="64E688"/>
            </a:solidFill>
          </p:spPr>
        </p:sp>
        <p:sp>
          <p:nvSpPr>
            <p:cNvPr name="TextBox 26" id="26"/>
            <p:cNvSpPr txBox="true"/>
            <p:nvPr/>
          </p:nvSpPr>
          <p:spPr>
            <a:xfrm>
              <a:off x="0" y="-19050"/>
              <a:ext cx="812800" cy="831850"/>
            </a:xfrm>
            <a:prstGeom prst="rect">
              <a:avLst/>
            </a:prstGeom>
          </p:spPr>
          <p:txBody>
            <a:bodyPr anchor="ctr" rtlCol="false" tIns="254000" lIns="254000" bIns="254000" rIns="254000"/>
            <a:lstStyle/>
            <a:p>
              <a:pPr algn="ctr">
                <a:lnSpc>
                  <a:spcPts val="1680"/>
                </a:lnSpc>
              </a:pPr>
              <a:r>
                <a:rPr lang="en-US" sz="1200">
                  <a:solidFill>
                    <a:srgbClr val="070707"/>
                  </a:solidFill>
                  <a:latin typeface="Heebo"/>
                </a:rPr>
                <a:t>Copy a note, drag to the board, and write your ideas.</a:t>
              </a:r>
            </a:p>
          </p:txBody>
        </p:sp>
      </p:grpSp>
      <p:grpSp>
        <p:nvGrpSpPr>
          <p:cNvPr name="Group 27" id="27"/>
          <p:cNvGrpSpPr/>
          <p:nvPr/>
        </p:nvGrpSpPr>
        <p:grpSpPr>
          <a:xfrm rot="0">
            <a:off x="13366311" y="7434938"/>
            <a:ext cx="1793084" cy="179308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E688"/>
            </a:solidFill>
          </p:spPr>
        </p:sp>
        <p:sp>
          <p:nvSpPr>
            <p:cNvPr name="TextBox 29" id="29"/>
            <p:cNvSpPr txBox="true"/>
            <p:nvPr/>
          </p:nvSpPr>
          <p:spPr>
            <a:xfrm>
              <a:off x="76200" y="57150"/>
              <a:ext cx="660400" cy="679450"/>
            </a:xfrm>
            <a:prstGeom prst="rect">
              <a:avLst/>
            </a:prstGeom>
          </p:spPr>
          <p:txBody>
            <a:bodyPr anchor="ctr" rtlCol="false" tIns="190500" lIns="190500" bIns="190500" rIns="190500"/>
            <a:lstStyle/>
            <a:p>
              <a:pPr algn="ctr">
                <a:lnSpc>
                  <a:spcPts val="1680"/>
                </a:lnSpc>
              </a:pPr>
              <a:r>
                <a:rPr lang="en-US" sz="1200">
                  <a:solidFill>
                    <a:srgbClr val="070707"/>
                  </a:solidFill>
                  <a:latin typeface="Heebo"/>
                </a:rPr>
                <a:t>Copy a note, drag to the board, and write your ideas.</a:t>
              </a:r>
            </a:p>
          </p:txBody>
        </p:sp>
      </p:grpSp>
      <p:sp>
        <p:nvSpPr>
          <p:cNvPr name="TextBox 30" id="30"/>
          <p:cNvSpPr txBox="true"/>
          <p:nvPr/>
        </p:nvSpPr>
        <p:spPr>
          <a:xfrm rot="0">
            <a:off x="1028700" y="1047750"/>
            <a:ext cx="9709720" cy="923925"/>
          </a:xfrm>
          <a:prstGeom prst="rect">
            <a:avLst/>
          </a:prstGeom>
        </p:spPr>
        <p:txBody>
          <a:bodyPr anchor="t" rtlCol="false" tIns="0" lIns="0" bIns="0" rIns="0">
            <a:spAutoFit/>
          </a:bodyPr>
          <a:lstStyle/>
          <a:p>
            <a:pPr>
              <a:lnSpc>
                <a:spcPts val="7200"/>
              </a:lnSpc>
            </a:pPr>
            <a:r>
              <a:rPr lang="en-US" sz="6000">
                <a:solidFill>
                  <a:srgbClr val="64E688"/>
                </a:solidFill>
                <a:latin typeface="Heebo Ultra-Bold"/>
              </a:rPr>
              <a:t>Whiteboard</a:t>
            </a:r>
            <a:r>
              <a:rPr lang="en-US" sz="6000">
                <a:solidFill>
                  <a:srgbClr val="FFFFFF"/>
                </a:solidFill>
                <a:latin typeface="Heebo Ultra-Bold"/>
              </a:rPr>
              <a:t> Page</a:t>
            </a:r>
          </a:p>
        </p:txBody>
      </p:sp>
      <p:grpSp>
        <p:nvGrpSpPr>
          <p:cNvPr name="Group 31" id="31"/>
          <p:cNvGrpSpPr/>
          <p:nvPr/>
        </p:nvGrpSpPr>
        <p:grpSpPr>
          <a:xfrm rot="0">
            <a:off x="1028700" y="5937575"/>
            <a:ext cx="4796803" cy="3320725"/>
            <a:chOff x="0" y="0"/>
            <a:chExt cx="3618777" cy="2505203"/>
          </a:xfrm>
        </p:grpSpPr>
        <p:sp>
          <p:nvSpPr>
            <p:cNvPr name="Freeform 32" id="32"/>
            <p:cNvSpPr/>
            <p:nvPr/>
          </p:nvSpPr>
          <p:spPr>
            <a:xfrm flipH="false" flipV="false" rot="0">
              <a:off x="0" y="0"/>
              <a:ext cx="3618777" cy="2505203"/>
            </a:xfrm>
            <a:custGeom>
              <a:avLst/>
              <a:gdLst/>
              <a:ahLst/>
              <a:cxnLst/>
              <a:rect r="r" b="b" t="t" l="l"/>
              <a:pathLst>
                <a:path h="2505203" w="3618777">
                  <a:moveTo>
                    <a:pt x="48419" y="0"/>
                  </a:moveTo>
                  <a:lnTo>
                    <a:pt x="3570358" y="0"/>
                  </a:lnTo>
                  <a:cubicBezTo>
                    <a:pt x="3583199" y="0"/>
                    <a:pt x="3595515" y="5101"/>
                    <a:pt x="3604595" y="14182"/>
                  </a:cubicBezTo>
                  <a:cubicBezTo>
                    <a:pt x="3613676" y="23262"/>
                    <a:pt x="3618777" y="35578"/>
                    <a:pt x="3618777" y="48419"/>
                  </a:cubicBezTo>
                  <a:lnTo>
                    <a:pt x="3618777" y="2456784"/>
                  </a:lnTo>
                  <a:cubicBezTo>
                    <a:pt x="3618777" y="2483525"/>
                    <a:pt x="3597099" y="2505203"/>
                    <a:pt x="3570358" y="2505203"/>
                  </a:cubicBezTo>
                  <a:lnTo>
                    <a:pt x="48419" y="2505203"/>
                  </a:lnTo>
                  <a:cubicBezTo>
                    <a:pt x="35578" y="2505203"/>
                    <a:pt x="23262" y="2500102"/>
                    <a:pt x="14182" y="2491021"/>
                  </a:cubicBezTo>
                  <a:cubicBezTo>
                    <a:pt x="5101" y="2481941"/>
                    <a:pt x="0" y="2469625"/>
                    <a:pt x="0" y="2456784"/>
                  </a:cubicBezTo>
                  <a:lnTo>
                    <a:pt x="0" y="48419"/>
                  </a:lnTo>
                  <a:cubicBezTo>
                    <a:pt x="0" y="35578"/>
                    <a:pt x="5101" y="23262"/>
                    <a:pt x="14182" y="14182"/>
                  </a:cubicBezTo>
                  <a:cubicBezTo>
                    <a:pt x="23262" y="5101"/>
                    <a:pt x="35578" y="0"/>
                    <a:pt x="48419" y="0"/>
                  </a:cubicBezTo>
                  <a:close/>
                </a:path>
              </a:pathLst>
            </a:custGeom>
            <a:solidFill>
              <a:srgbClr val="000000">
                <a:alpha val="0"/>
              </a:srgbClr>
            </a:solidFill>
            <a:ln w="9525" cap="rnd">
              <a:solidFill>
                <a:srgbClr val="64E688"/>
              </a:solidFill>
              <a:prstDash val="solid"/>
              <a:round/>
            </a:ln>
          </p:spPr>
        </p:sp>
        <p:sp>
          <p:nvSpPr>
            <p:cNvPr name="TextBox 33" id="33"/>
            <p:cNvSpPr txBox="true"/>
            <p:nvPr/>
          </p:nvSpPr>
          <p:spPr>
            <a:xfrm>
              <a:off x="0" y="-38100"/>
              <a:ext cx="3618777" cy="2543303"/>
            </a:xfrm>
            <a:prstGeom prst="rect">
              <a:avLst/>
            </a:prstGeom>
          </p:spPr>
          <p:txBody>
            <a:bodyPr anchor="ctr" rtlCol="false" tIns="254000" lIns="254000" bIns="254000" rIns="254000"/>
            <a:lstStyle/>
            <a:p>
              <a:pPr>
                <a:lnSpc>
                  <a:spcPts val="2520"/>
                </a:lnSpc>
              </a:pPr>
              <a:r>
                <a:rPr lang="en-US" sz="1800">
                  <a:solidFill>
                    <a:srgbClr val="64E688"/>
                  </a:solidFill>
                  <a:latin typeface="Heebo Medium"/>
                </a:rPr>
                <a:t>Tip:</a:t>
              </a:r>
              <a:r>
                <a:rPr lang="en-US" sz="1800">
                  <a:solidFill>
                    <a:srgbClr val="FFFFFF"/>
                  </a:solidFill>
                  <a:latin typeface="Heebo"/>
                </a:rPr>
                <a:t> Collaboration makes teamwork easier! Click "</a:t>
              </a:r>
              <a:r>
                <a:rPr lang="en-US" sz="1800">
                  <a:solidFill>
                    <a:srgbClr val="64E688"/>
                  </a:solidFill>
                  <a:latin typeface="Heebo Medium"/>
                </a:rPr>
                <a:t>Share</a:t>
              </a:r>
              <a:r>
                <a:rPr lang="en-US" sz="1800">
                  <a:solidFill>
                    <a:srgbClr val="FFFFFF"/>
                  </a:solidFill>
                  <a:latin typeface="Heebo"/>
                </a:rPr>
                <a:t>" and invite your teammates to fill this up. Use this page for bulletins, brainstorms, and other fun team ideas. </a:t>
              </a:r>
            </a:p>
            <a:p>
              <a:pPr>
                <a:lnSpc>
                  <a:spcPts val="2520"/>
                </a:lnSpc>
              </a:pPr>
            </a:p>
            <a:p>
              <a:pPr>
                <a:lnSpc>
                  <a:spcPts val="2520"/>
                </a:lnSpc>
              </a:pPr>
              <a:r>
                <a:rPr lang="en-US" sz="1800">
                  <a:solidFill>
                    <a:srgbClr val="64E688"/>
                  </a:solidFill>
                  <a:latin typeface="Heebo Medium"/>
                </a:rPr>
                <a:t>Right-click</a:t>
              </a:r>
              <a:r>
                <a:rPr lang="en-US" sz="1800">
                  <a:solidFill>
                    <a:srgbClr val="FFFFFF"/>
                  </a:solidFill>
                  <a:latin typeface="Heebo"/>
                </a:rPr>
                <a:t> on the </a:t>
              </a:r>
              <a:r>
                <a:rPr lang="en-US" sz="1800">
                  <a:solidFill>
                    <a:srgbClr val="64E688"/>
                  </a:solidFill>
                  <a:latin typeface="Heebo Medium"/>
                </a:rPr>
                <a:t>background</a:t>
              </a:r>
              <a:r>
                <a:rPr lang="en-US" sz="1800">
                  <a:solidFill>
                    <a:srgbClr val="FFFFFF"/>
                  </a:solidFill>
                  <a:latin typeface="Heebo"/>
                </a:rPr>
                <a:t> of the slide, or on the </a:t>
              </a:r>
              <a:r>
                <a:rPr lang="en-US" sz="1800">
                  <a:solidFill>
                    <a:srgbClr val="64E688"/>
                  </a:solidFill>
                  <a:latin typeface="Heebo Medium"/>
                </a:rPr>
                <a:t>thumbnail</a:t>
              </a:r>
              <a:r>
                <a:rPr lang="en-US" sz="1800">
                  <a:solidFill>
                    <a:srgbClr val="FFFFFF"/>
                  </a:solidFill>
                  <a:latin typeface="Heebo"/>
                </a:rPr>
                <a:t> below, for the option to </a:t>
              </a:r>
              <a:r>
                <a:rPr lang="en-US" sz="1800">
                  <a:solidFill>
                    <a:srgbClr val="64E688"/>
                  </a:solidFill>
                  <a:latin typeface="Heebo Medium"/>
                </a:rPr>
                <a:t>expand</a:t>
              </a:r>
              <a:r>
                <a:rPr lang="en-US" sz="1800">
                  <a:solidFill>
                    <a:srgbClr val="FFFFFF"/>
                  </a:solidFill>
                  <a:latin typeface="Heebo"/>
                </a:rPr>
                <a:t> this page into a whiteboard for more space!</a:t>
              </a:r>
            </a:p>
          </p:txBody>
        </p:sp>
      </p:grpSp>
    </p:spTree>
  </p:cSld>
  <p:clrMapOvr>
    <a:masterClrMapping/>
  </p:clrMapOvr>
</p:sld>
</file>

<file path=ppt/slides/slide35.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4846660" y="4170622"/>
            <a:ext cx="3523234" cy="1500320"/>
            <a:chOff x="0" y="0"/>
            <a:chExt cx="812800" cy="346119"/>
          </a:xfrm>
        </p:grpSpPr>
        <p:sp>
          <p:nvSpPr>
            <p:cNvPr name="Freeform 3" id="3"/>
            <p:cNvSpPr/>
            <p:nvPr/>
          </p:nvSpPr>
          <p:spPr>
            <a:xfrm flipH="false" flipV="false" rot="0">
              <a:off x="0" y="0"/>
              <a:ext cx="812800" cy="346119"/>
            </a:xfrm>
            <a:custGeom>
              <a:avLst/>
              <a:gdLst/>
              <a:ahLst/>
              <a:cxnLst/>
              <a:rect r="r" b="b" t="t" l="l"/>
              <a:pathLst>
                <a:path h="346119" w="812800">
                  <a:moveTo>
                    <a:pt x="131843" y="0"/>
                  </a:moveTo>
                  <a:lnTo>
                    <a:pt x="680957" y="0"/>
                  </a:lnTo>
                  <a:cubicBezTo>
                    <a:pt x="753772" y="0"/>
                    <a:pt x="812800" y="59028"/>
                    <a:pt x="812800" y="131843"/>
                  </a:cubicBezTo>
                  <a:lnTo>
                    <a:pt x="812800" y="214276"/>
                  </a:lnTo>
                  <a:cubicBezTo>
                    <a:pt x="812800" y="287091"/>
                    <a:pt x="753772" y="346119"/>
                    <a:pt x="680957" y="346119"/>
                  </a:cubicBezTo>
                  <a:lnTo>
                    <a:pt x="131843" y="346119"/>
                  </a:lnTo>
                  <a:cubicBezTo>
                    <a:pt x="59028" y="346119"/>
                    <a:pt x="0" y="287091"/>
                    <a:pt x="0" y="214276"/>
                  </a:cubicBezTo>
                  <a:lnTo>
                    <a:pt x="0" y="131843"/>
                  </a:lnTo>
                  <a:cubicBezTo>
                    <a:pt x="0" y="59028"/>
                    <a:pt x="59028" y="0"/>
                    <a:pt x="131843" y="0"/>
                  </a:cubicBezTo>
                  <a:close/>
                </a:path>
              </a:pathLst>
            </a:custGeom>
            <a:solidFill>
              <a:srgbClr val="64E688"/>
            </a:solidFill>
          </p:spPr>
        </p:sp>
        <p:sp>
          <p:nvSpPr>
            <p:cNvPr name="TextBox 4" id="4"/>
            <p:cNvSpPr txBox="true"/>
            <p:nvPr/>
          </p:nvSpPr>
          <p:spPr>
            <a:xfrm>
              <a:off x="0" y="-38100"/>
              <a:ext cx="812800" cy="384219"/>
            </a:xfrm>
            <a:prstGeom prst="rect">
              <a:avLst/>
            </a:prstGeom>
          </p:spPr>
          <p:txBody>
            <a:bodyPr anchor="ctr" rtlCol="false" tIns="254000" lIns="254000" bIns="254000" rIns="254000"/>
            <a:lstStyle/>
            <a:p>
              <a:pPr algn="ctr">
                <a:lnSpc>
                  <a:spcPts val="3499"/>
                </a:lnSpc>
              </a:pPr>
              <a:r>
                <a:rPr lang="en-US" sz="2499">
                  <a:solidFill>
                    <a:srgbClr val="070707"/>
                  </a:solidFill>
                  <a:latin typeface="Heebo Bold"/>
                </a:rPr>
                <a:t>Add a main topic</a:t>
              </a:r>
            </a:p>
          </p:txBody>
        </p:sp>
      </p:grpSp>
      <p:grpSp>
        <p:nvGrpSpPr>
          <p:cNvPr name="Group 5" id="5"/>
          <p:cNvGrpSpPr/>
          <p:nvPr/>
        </p:nvGrpSpPr>
        <p:grpSpPr>
          <a:xfrm rot="0">
            <a:off x="1417699" y="4469898"/>
            <a:ext cx="2516448" cy="901769"/>
            <a:chOff x="0" y="0"/>
            <a:chExt cx="1229054" cy="440431"/>
          </a:xfrm>
        </p:grpSpPr>
        <p:sp>
          <p:nvSpPr>
            <p:cNvPr name="Freeform 6" id="6"/>
            <p:cNvSpPr/>
            <p:nvPr/>
          </p:nvSpPr>
          <p:spPr>
            <a:xfrm flipH="false" flipV="false" rot="0">
              <a:off x="0" y="0"/>
              <a:ext cx="1229054" cy="440431"/>
            </a:xfrm>
            <a:custGeom>
              <a:avLst/>
              <a:gdLst/>
              <a:ahLst/>
              <a:cxnLst/>
              <a:rect r="r" b="b" t="t" l="l"/>
              <a:pathLst>
                <a:path h="440431" w="1229054">
                  <a:moveTo>
                    <a:pt x="0" y="0"/>
                  </a:moveTo>
                  <a:lnTo>
                    <a:pt x="1229054" y="0"/>
                  </a:lnTo>
                  <a:lnTo>
                    <a:pt x="1229054" y="440431"/>
                  </a:lnTo>
                  <a:lnTo>
                    <a:pt x="0" y="440431"/>
                  </a:lnTo>
                  <a:close/>
                </a:path>
              </a:pathLst>
            </a:custGeom>
            <a:solidFill>
              <a:srgbClr val="B8B8B8"/>
            </a:solidFill>
          </p:spPr>
        </p:sp>
        <p:sp>
          <p:nvSpPr>
            <p:cNvPr name="TextBox 7" id="7"/>
            <p:cNvSpPr txBox="true"/>
            <p:nvPr/>
          </p:nvSpPr>
          <p:spPr>
            <a:xfrm>
              <a:off x="0" y="-38100"/>
              <a:ext cx="1229054" cy="478531"/>
            </a:xfrm>
            <a:prstGeom prst="rect">
              <a:avLst/>
            </a:prstGeom>
          </p:spPr>
          <p:txBody>
            <a:bodyPr anchor="ctr" rtlCol="false" tIns="254000" lIns="254000" bIns="254000" rIns="254000"/>
            <a:lstStyle/>
            <a:p>
              <a:pPr algn="ctr">
                <a:lnSpc>
                  <a:spcPts val="2100"/>
                </a:lnSpc>
              </a:pPr>
              <a:r>
                <a:rPr lang="en-US" sz="1500">
                  <a:solidFill>
                    <a:srgbClr val="070707"/>
                  </a:solidFill>
                  <a:latin typeface="Heebo"/>
                </a:rPr>
                <a:t>Add a related idea</a:t>
              </a:r>
            </a:p>
          </p:txBody>
        </p:sp>
      </p:grpSp>
      <p:grpSp>
        <p:nvGrpSpPr>
          <p:cNvPr name="Group 8" id="8"/>
          <p:cNvGrpSpPr/>
          <p:nvPr/>
        </p:nvGrpSpPr>
        <p:grpSpPr>
          <a:xfrm rot="0">
            <a:off x="7522054" y="2806191"/>
            <a:ext cx="2511007" cy="884157"/>
            <a:chOff x="0" y="0"/>
            <a:chExt cx="1226396" cy="431829"/>
          </a:xfrm>
        </p:grpSpPr>
        <p:sp>
          <p:nvSpPr>
            <p:cNvPr name="Freeform 9" id="9"/>
            <p:cNvSpPr/>
            <p:nvPr/>
          </p:nvSpPr>
          <p:spPr>
            <a:xfrm flipH="false" flipV="false" rot="0">
              <a:off x="0" y="0"/>
              <a:ext cx="1226396" cy="431829"/>
            </a:xfrm>
            <a:custGeom>
              <a:avLst/>
              <a:gdLst/>
              <a:ahLst/>
              <a:cxnLst/>
              <a:rect r="r" b="b" t="t" l="l"/>
              <a:pathLst>
                <a:path h="431829" w="1226396">
                  <a:moveTo>
                    <a:pt x="0" y="0"/>
                  </a:moveTo>
                  <a:lnTo>
                    <a:pt x="1226396" y="0"/>
                  </a:lnTo>
                  <a:lnTo>
                    <a:pt x="1226396" y="431829"/>
                  </a:lnTo>
                  <a:lnTo>
                    <a:pt x="0" y="431829"/>
                  </a:lnTo>
                  <a:close/>
                </a:path>
              </a:pathLst>
            </a:custGeom>
            <a:solidFill>
              <a:srgbClr val="B8B8B8"/>
            </a:solidFill>
          </p:spPr>
        </p:sp>
        <p:sp>
          <p:nvSpPr>
            <p:cNvPr name="TextBox 10" id="10"/>
            <p:cNvSpPr txBox="true"/>
            <p:nvPr/>
          </p:nvSpPr>
          <p:spPr>
            <a:xfrm>
              <a:off x="0" y="-38100"/>
              <a:ext cx="1226396" cy="469929"/>
            </a:xfrm>
            <a:prstGeom prst="rect">
              <a:avLst/>
            </a:prstGeom>
          </p:spPr>
          <p:txBody>
            <a:bodyPr anchor="ctr" rtlCol="false" tIns="254000" lIns="254000" bIns="254000" rIns="254000"/>
            <a:lstStyle/>
            <a:p>
              <a:pPr algn="ctr">
                <a:lnSpc>
                  <a:spcPts val="2100"/>
                </a:lnSpc>
              </a:pPr>
              <a:r>
                <a:rPr lang="en-US" sz="1500">
                  <a:solidFill>
                    <a:srgbClr val="070707"/>
                  </a:solidFill>
                  <a:latin typeface="Heebo"/>
                </a:rPr>
                <a:t>Add a related idea</a:t>
              </a:r>
            </a:p>
          </p:txBody>
        </p:sp>
      </p:grpSp>
      <p:grpSp>
        <p:nvGrpSpPr>
          <p:cNvPr name="Group 11" id="11"/>
          <p:cNvGrpSpPr/>
          <p:nvPr/>
        </p:nvGrpSpPr>
        <p:grpSpPr>
          <a:xfrm rot="0">
            <a:off x="6018790" y="6360579"/>
            <a:ext cx="2779962" cy="698897"/>
            <a:chOff x="0" y="0"/>
            <a:chExt cx="1357756" cy="341347"/>
          </a:xfrm>
        </p:grpSpPr>
        <p:sp>
          <p:nvSpPr>
            <p:cNvPr name="Freeform 12" id="12"/>
            <p:cNvSpPr/>
            <p:nvPr/>
          </p:nvSpPr>
          <p:spPr>
            <a:xfrm flipH="false" flipV="false" rot="0">
              <a:off x="0" y="0"/>
              <a:ext cx="1357756" cy="341347"/>
            </a:xfrm>
            <a:custGeom>
              <a:avLst/>
              <a:gdLst/>
              <a:ahLst/>
              <a:cxnLst/>
              <a:rect r="r" b="b" t="t" l="l"/>
              <a:pathLst>
                <a:path h="341347" w="1357756">
                  <a:moveTo>
                    <a:pt x="0" y="0"/>
                  </a:moveTo>
                  <a:lnTo>
                    <a:pt x="1357756" y="0"/>
                  </a:lnTo>
                  <a:lnTo>
                    <a:pt x="1357756" y="341347"/>
                  </a:lnTo>
                  <a:lnTo>
                    <a:pt x="0" y="341347"/>
                  </a:lnTo>
                  <a:close/>
                </a:path>
              </a:pathLst>
            </a:custGeom>
            <a:solidFill>
              <a:srgbClr val="B8B8B8"/>
            </a:solidFill>
          </p:spPr>
        </p:sp>
        <p:sp>
          <p:nvSpPr>
            <p:cNvPr name="TextBox 13" id="13"/>
            <p:cNvSpPr txBox="true"/>
            <p:nvPr/>
          </p:nvSpPr>
          <p:spPr>
            <a:xfrm>
              <a:off x="0" y="-38100"/>
              <a:ext cx="1357756" cy="379447"/>
            </a:xfrm>
            <a:prstGeom prst="rect">
              <a:avLst/>
            </a:prstGeom>
          </p:spPr>
          <p:txBody>
            <a:bodyPr anchor="ctr" rtlCol="false" tIns="254000" lIns="254000" bIns="254000" rIns="254000"/>
            <a:lstStyle/>
            <a:p>
              <a:pPr algn="ctr">
                <a:lnSpc>
                  <a:spcPts val="2100"/>
                </a:lnSpc>
              </a:pPr>
              <a:r>
                <a:rPr lang="en-US" sz="1500">
                  <a:solidFill>
                    <a:srgbClr val="070707"/>
                  </a:solidFill>
                  <a:latin typeface="Heebo"/>
                </a:rPr>
                <a:t>Add a related idea</a:t>
              </a:r>
            </a:p>
          </p:txBody>
        </p:sp>
      </p:grpSp>
      <p:grpSp>
        <p:nvGrpSpPr>
          <p:cNvPr name="Group 14" id="14"/>
          <p:cNvGrpSpPr/>
          <p:nvPr/>
        </p:nvGrpSpPr>
        <p:grpSpPr>
          <a:xfrm rot="0">
            <a:off x="9259155" y="4469898"/>
            <a:ext cx="2516448" cy="901769"/>
            <a:chOff x="0" y="0"/>
            <a:chExt cx="1229054" cy="440431"/>
          </a:xfrm>
        </p:grpSpPr>
        <p:sp>
          <p:nvSpPr>
            <p:cNvPr name="Freeform 15" id="15"/>
            <p:cNvSpPr/>
            <p:nvPr/>
          </p:nvSpPr>
          <p:spPr>
            <a:xfrm flipH="false" flipV="false" rot="0">
              <a:off x="0" y="0"/>
              <a:ext cx="1229054" cy="440431"/>
            </a:xfrm>
            <a:custGeom>
              <a:avLst/>
              <a:gdLst/>
              <a:ahLst/>
              <a:cxnLst/>
              <a:rect r="r" b="b" t="t" l="l"/>
              <a:pathLst>
                <a:path h="440431" w="1229054">
                  <a:moveTo>
                    <a:pt x="0" y="0"/>
                  </a:moveTo>
                  <a:lnTo>
                    <a:pt x="1229054" y="0"/>
                  </a:lnTo>
                  <a:lnTo>
                    <a:pt x="1229054" y="440431"/>
                  </a:lnTo>
                  <a:lnTo>
                    <a:pt x="0" y="440431"/>
                  </a:lnTo>
                  <a:close/>
                </a:path>
              </a:pathLst>
            </a:custGeom>
            <a:solidFill>
              <a:srgbClr val="B8B8B8"/>
            </a:solidFill>
          </p:spPr>
        </p:sp>
        <p:sp>
          <p:nvSpPr>
            <p:cNvPr name="TextBox 16" id="16"/>
            <p:cNvSpPr txBox="true"/>
            <p:nvPr/>
          </p:nvSpPr>
          <p:spPr>
            <a:xfrm>
              <a:off x="0" y="-38100"/>
              <a:ext cx="1229054" cy="478531"/>
            </a:xfrm>
            <a:prstGeom prst="rect">
              <a:avLst/>
            </a:prstGeom>
          </p:spPr>
          <p:txBody>
            <a:bodyPr anchor="ctr" rtlCol="false" tIns="254000" lIns="254000" bIns="254000" rIns="254000"/>
            <a:lstStyle/>
            <a:p>
              <a:pPr algn="ctr">
                <a:lnSpc>
                  <a:spcPts val="2100"/>
                </a:lnSpc>
              </a:pPr>
              <a:r>
                <a:rPr lang="en-US" sz="1500">
                  <a:solidFill>
                    <a:srgbClr val="070707"/>
                  </a:solidFill>
                  <a:latin typeface="Heebo"/>
                </a:rPr>
                <a:t>Add a related idea</a:t>
              </a:r>
            </a:p>
          </p:txBody>
        </p:sp>
      </p:grpSp>
      <p:sp>
        <p:nvSpPr>
          <p:cNvPr name="AutoShape 17" id="17"/>
          <p:cNvSpPr/>
          <p:nvPr/>
        </p:nvSpPr>
        <p:spPr>
          <a:xfrm>
            <a:off x="8369894" y="4916020"/>
            <a:ext cx="889261" cy="9525"/>
          </a:xfrm>
          <a:prstGeom prst="line">
            <a:avLst/>
          </a:prstGeom>
          <a:ln cap="rnd" w="9525">
            <a:solidFill>
              <a:srgbClr val="FFFFFF"/>
            </a:solidFill>
            <a:prstDash val="solid"/>
            <a:headEnd type="none" len="sm" w="sm"/>
            <a:tailEnd type="triangle" len="med" w="lg"/>
          </a:ln>
        </p:spPr>
      </p:sp>
      <p:sp>
        <p:nvSpPr>
          <p:cNvPr name="AutoShape 18" id="18"/>
          <p:cNvSpPr/>
          <p:nvPr/>
        </p:nvSpPr>
        <p:spPr>
          <a:xfrm>
            <a:off x="3934146" y="4916020"/>
            <a:ext cx="912514" cy="9525"/>
          </a:xfrm>
          <a:prstGeom prst="line">
            <a:avLst/>
          </a:prstGeom>
          <a:ln cap="rnd" w="9525">
            <a:solidFill>
              <a:srgbClr val="FFFFFF"/>
            </a:solidFill>
            <a:prstDash val="solid"/>
            <a:headEnd type="none" len="sm" w="sm"/>
            <a:tailEnd type="triangle" len="med" w="lg"/>
          </a:ln>
        </p:spPr>
      </p:sp>
      <p:sp>
        <p:nvSpPr>
          <p:cNvPr name="AutoShape 19" id="19"/>
          <p:cNvSpPr/>
          <p:nvPr/>
        </p:nvSpPr>
        <p:spPr>
          <a:xfrm>
            <a:off x="7499424" y="3925722"/>
            <a:ext cx="786574" cy="9525"/>
          </a:xfrm>
          <a:prstGeom prst="line">
            <a:avLst/>
          </a:prstGeom>
          <a:ln cap="rnd" w="9525">
            <a:solidFill>
              <a:srgbClr val="FFFFFF"/>
            </a:solidFill>
            <a:prstDash val="solid"/>
            <a:headEnd type="none" len="sm" w="sm"/>
            <a:tailEnd type="triangle" len="med" w="lg"/>
          </a:ln>
        </p:spPr>
      </p:sp>
      <p:sp>
        <p:nvSpPr>
          <p:cNvPr name="AutoShape 20" id="20"/>
          <p:cNvSpPr/>
          <p:nvPr/>
        </p:nvSpPr>
        <p:spPr>
          <a:xfrm>
            <a:off x="6720407" y="6010998"/>
            <a:ext cx="755510" cy="9525"/>
          </a:xfrm>
          <a:prstGeom prst="line">
            <a:avLst/>
          </a:prstGeom>
          <a:ln cap="rnd" w="9525">
            <a:solidFill>
              <a:srgbClr val="FFFFFF"/>
            </a:solidFill>
            <a:prstDash val="solid"/>
            <a:headEnd type="none" len="sm" w="sm"/>
            <a:tailEnd type="triangle" len="med" w="lg"/>
          </a:ln>
        </p:spPr>
      </p:sp>
      <p:grpSp>
        <p:nvGrpSpPr>
          <p:cNvPr name="Group 21" id="21"/>
          <p:cNvGrpSpPr/>
          <p:nvPr/>
        </p:nvGrpSpPr>
        <p:grpSpPr>
          <a:xfrm rot="0">
            <a:off x="8777558" y="1349995"/>
            <a:ext cx="2272258" cy="895485"/>
            <a:chOff x="0" y="0"/>
            <a:chExt cx="1109790" cy="437362"/>
          </a:xfrm>
        </p:grpSpPr>
        <p:sp>
          <p:nvSpPr>
            <p:cNvPr name="Freeform 22" id="22"/>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070707"/>
            </a:solidFill>
            <a:ln w="9525" cap="sq">
              <a:solidFill>
                <a:srgbClr val="64E688"/>
              </a:solidFill>
              <a:prstDash val="solid"/>
              <a:miter/>
            </a:ln>
          </p:spPr>
        </p:sp>
        <p:sp>
          <p:nvSpPr>
            <p:cNvPr name="TextBox 23" id="23"/>
            <p:cNvSpPr txBox="true"/>
            <p:nvPr/>
          </p:nvSpPr>
          <p:spPr>
            <a:xfrm>
              <a:off x="0" y="-38100"/>
              <a:ext cx="1109790" cy="475462"/>
            </a:xfrm>
            <a:prstGeom prst="rect">
              <a:avLst/>
            </a:prstGeom>
          </p:spPr>
          <p:txBody>
            <a:bodyPr anchor="ctr" rtlCol="false" tIns="254000" lIns="254000" bIns="254000" rIns="254000"/>
            <a:lstStyle/>
            <a:p>
              <a:pPr algn="ctr">
                <a:lnSpc>
                  <a:spcPts val="2100"/>
                </a:lnSpc>
              </a:pPr>
              <a:r>
                <a:rPr lang="en-US" sz="1500">
                  <a:solidFill>
                    <a:srgbClr val="FFFFFF"/>
                  </a:solidFill>
                  <a:latin typeface="Heebo"/>
                </a:rPr>
                <a:t>Add more sub-ideas</a:t>
              </a:r>
            </a:p>
          </p:txBody>
        </p:sp>
      </p:grpSp>
      <p:sp>
        <p:nvSpPr>
          <p:cNvPr name="AutoShape 24" id="24"/>
          <p:cNvSpPr/>
          <p:nvPr/>
        </p:nvSpPr>
        <p:spPr>
          <a:xfrm>
            <a:off x="8987289" y="2521073"/>
            <a:ext cx="712231" cy="9525"/>
          </a:xfrm>
          <a:prstGeom prst="line">
            <a:avLst/>
          </a:prstGeom>
          <a:ln cap="rnd" w="9525">
            <a:solidFill>
              <a:srgbClr val="FFFFFF"/>
            </a:solidFill>
            <a:prstDash val="solid"/>
            <a:headEnd type="none" len="sm" w="sm"/>
            <a:tailEnd type="triangle" len="med" w="lg"/>
          </a:ln>
        </p:spPr>
      </p:sp>
      <p:grpSp>
        <p:nvGrpSpPr>
          <p:cNvPr name="Group 25" id="25"/>
          <p:cNvGrpSpPr/>
          <p:nvPr/>
        </p:nvGrpSpPr>
        <p:grpSpPr>
          <a:xfrm rot="0">
            <a:off x="3056955" y="2794863"/>
            <a:ext cx="2272258" cy="895485"/>
            <a:chOff x="0" y="0"/>
            <a:chExt cx="1109790" cy="437362"/>
          </a:xfrm>
        </p:grpSpPr>
        <p:sp>
          <p:nvSpPr>
            <p:cNvPr name="Freeform 26" id="26"/>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070707"/>
            </a:solidFill>
            <a:ln w="9525" cap="sq">
              <a:solidFill>
                <a:srgbClr val="64E688"/>
              </a:solidFill>
              <a:prstDash val="solid"/>
              <a:miter/>
            </a:ln>
          </p:spPr>
        </p:sp>
        <p:sp>
          <p:nvSpPr>
            <p:cNvPr name="TextBox 27" id="27"/>
            <p:cNvSpPr txBox="true"/>
            <p:nvPr/>
          </p:nvSpPr>
          <p:spPr>
            <a:xfrm>
              <a:off x="0" y="-38100"/>
              <a:ext cx="1109790" cy="475462"/>
            </a:xfrm>
            <a:prstGeom prst="rect">
              <a:avLst/>
            </a:prstGeom>
          </p:spPr>
          <p:txBody>
            <a:bodyPr anchor="ctr" rtlCol="false" tIns="254000" lIns="254000" bIns="254000" rIns="254000"/>
            <a:lstStyle/>
            <a:p>
              <a:pPr algn="ctr">
                <a:lnSpc>
                  <a:spcPts val="2100"/>
                </a:lnSpc>
              </a:pPr>
              <a:r>
                <a:rPr lang="en-US" sz="1500">
                  <a:solidFill>
                    <a:srgbClr val="FFFFFF"/>
                  </a:solidFill>
                  <a:latin typeface="Heebo"/>
                </a:rPr>
                <a:t>Add more sub-ideas</a:t>
              </a:r>
            </a:p>
          </p:txBody>
        </p:sp>
      </p:grpSp>
      <p:sp>
        <p:nvSpPr>
          <p:cNvPr name="AutoShape 28" id="28"/>
          <p:cNvSpPr/>
          <p:nvPr/>
        </p:nvSpPr>
        <p:spPr>
          <a:xfrm>
            <a:off x="5329212" y="3240601"/>
            <a:ext cx="2192843" cy="9525"/>
          </a:xfrm>
          <a:prstGeom prst="line">
            <a:avLst/>
          </a:prstGeom>
          <a:ln cap="rnd" w="9525">
            <a:solidFill>
              <a:srgbClr val="FFFFFF"/>
            </a:solidFill>
            <a:prstDash val="solid"/>
            <a:headEnd type="none" len="sm" w="sm"/>
            <a:tailEnd type="triangle" len="med" w="lg"/>
          </a:ln>
        </p:spPr>
      </p:sp>
      <p:grpSp>
        <p:nvGrpSpPr>
          <p:cNvPr name="Group 29" id="29"/>
          <p:cNvGrpSpPr/>
          <p:nvPr/>
        </p:nvGrpSpPr>
        <p:grpSpPr>
          <a:xfrm rot="0">
            <a:off x="1028700" y="1445593"/>
            <a:ext cx="2272258" cy="965597"/>
            <a:chOff x="0" y="0"/>
            <a:chExt cx="1109790" cy="471605"/>
          </a:xfrm>
        </p:grpSpPr>
        <p:sp>
          <p:nvSpPr>
            <p:cNvPr name="Freeform 30" id="30"/>
            <p:cNvSpPr/>
            <p:nvPr/>
          </p:nvSpPr>
          <p:spPr>
            <a:xfrm flipH="false" flipV="false" rot="0">
              <a:off x="0" y="0"/>
              <a:ext cx="1109790" cy="471605"/>
            </a:xfrm>
            <a:custGeom>
              <a:avLst/>
              <a:gdLst/>
              <a:ahLst/>
              <a:cxnLst/>
              <a:rect r="r" b="b" t="t" l="l"/>
              <a:pathLst>
                <a:path h="471605" w="1109790">
                  <a:moveTo>
                    <a:pt x="0" y="0"/>
                  </a:moveTo>
                  <a:lnTo>
                    <a:pt x="1109790" y="0"/>
                  </a:lnTo>
                  <a:lnTo>
                    <a:pt x="1109790" y="471605"/>
                  </a:lnTo>
                  <a:lnTo>
                    <a:pt x="0" y="471605"/>
                  </a:lnTo>
                  <a:close/>
                </a:path>
              </a:pathLst>
            </a:custGeom>
            <a:solidFill>
              <a:srgbClr val="FFFFFF"/>
            </a:solidFill>
          </p:spPr>
        </p:sp>
        <p:sp>
          <p:nvSpPr>
            <p:cNvPr name="TextBox 31" id="31"/>
            <p:cNvSpPr txBox="true"/>
            <p:nvPr/>
          </p:nvSpPr>
          <p:spPr>
            <a:xfrm>
              <a:off x="0" y="-38100"/>
              <a:ext cx="1109790" cy="509705"/>
            </a:xfrm>
            <a:prstGeom prst="rect">
              <a:avLst/>
            </a:prstGeom>
          </p:spPr>
          <p:txBody>
            <a:bodyPr anchor="ctr" rtlCol="false" tIns="254000" lIns="254000" bIns="254000" rIns="254000"/>
            <a:lstStyle/>
            <a:p>
              <a:pPr algn="ctr">
                <a:lnSpc>
                  <a:spcPts val="2100"/>
                </a:lnSpc>
              </a:pPr>
              <a:r>
                <a:rPr lang="en-US" sz="1500">
                  <a:solidFill>
                    <a:srgbClr val="070707"/>
                  </a:solidFill>
                  <a:latin typeface="Heebo"/>
                </a:rPr>
                <a:t>Add even more</a:t>
              </a:r>
            </a:p>
            <a:p>
              <a:pPr algn="ctr">
                <a:lnSpc>
                  <a:spcPts val="2100"/>
                </a:lnSpc>
              </a:pPr>
              <a:r>
                <a:rPr lang="en-US" sz="1500">
                  <a:solidFill>
                    <a:srgbClr val="070707"/>
                  </a:solidFill>
                  <a:latin typeface="Heebo"/>
                </a:rPr>
                <a:t>sub-ideas</a:t>
              </a:r>
            </a:p>
          </p:txBody>
        </p:sp>
      </p:grpSp>
      <p:grpSp>
        <p:nvGrpSpPr>
          <p:cNvPr name="Group 32" id="32"/>
          <p:cNvGrpSpPr/>
          <p:nvPr/>
        </p:nvGrpSpPr>
        <p:grpSpPr>
          <a:xfrm rot="0">
            <a:off x="4388826" y="1028628"/>
            <a:ext cx="2272258" cy="965597"/>
            <a:chOff x="0" y="0"/>
            <a:chExt cx="1109790" cy="471605"/>
          </a:xfrm>
        </p:grpSpPr>
        <p:sp>
          <p:nvSpPr>
            <p:cNvPr name="Freeform 33" id="33"/>
            <p:cNvSpPr/>
            <p:nvPr/>
          </p:nvSpPr>
          <p:spPr>
            <a:xfrm flipH="false" flipV="false" rot="0">
              <a:off x="0" y="0"/>
              <a:ext cx="1109790" cy="471605"/>
            </a:xfrm>
            <a:custGeom>
              <a:avLst/>
              <a:gdLst/>
              <a:ahLst/>
              <a:cxnLst/>
              <a:rect r="r" b="b" t="t" l="l"/>
              <a:pathLst>
                <a:path h="471605" w="1109790">
                  <a:moveTo>
                    <a:pt x="0" y="0"/>
                  </a:moveTo>
                  <a:lnTo>
                    <a:pt x="1109790" y="0"/>
                  </a:lnTo>
                  <a:lnTo>
                    <a:pt x="1109790" y="471605"/>
                  </a:lnTo>
                  <a:lnTo>
                    <a:pt x="0" y="471605"/>
                  </a:lnTo>
                  <a:close/>
                </a:path>
              </a:pathLst>
            </a:custGeom>
            <a:solidFill>
              <a:srgbClr val="FFFFFF"/>
            </a:solidFill>
          </p:spPr>
        </p:sp>
        <p:sp>
          <p:nvSpPr>
            <p:cNvPr name="TextBox 34" id="34"/>
            <p:cNvSpPr txBox="true"/>
            <p:nvPr/>
          </p:nvSpPr>
          <p:spPr>
            <a:xfrm>
              <a:off x="0" y="-38100"/>
              <a:ext cx="1109790" cy="509705"/>
            </a:xfrm>
            <a:prstGeom prst="rect">
              <a:avLst/>
            </a:prstGeom>
          </p:spPr>
          <p:txBody>
            <a:bodyPr anchor="ctr" rtlCol="false" tIns="254000" lIns="254000" bIns="254000" rIns="254000"/>
            <a:lstStyle/>
            <a:p>
              <a:pPr algn="ctr">
                <a:lnSpc>
                  <a:spcPts val="2100"/>
                </a:lnSpc>
              </a:pPr>
              <a:r>
                <a:rPr lang="en-US" sz="1500">
                  <a:solidFill>
                    <a:srgbClr val="070707"/>
                  </a:solidFill>
                  <a:latin typeface="Heebo"/>
                </a:rPr>
                <a:t>Add even more</a:t>
              </a:r>
            </a:p>
            <a:p>
              <a:pPr algn="ctr">
                <a:lnSpc>
                  <a:spcPts val="2100"/>
                </a:lnSpc>
              </a:pPr>
              <a:r>
                <a:rPr lang="en-US" sz="1500">
                  <a:solidFill>
                    <a:srgbClr val="070707"/>
                  </a:solidFill>
                  <a:latin typeface="Heebo"/>
                </a:rPr>
                <a:t>sub-ideas</a:t>
              </a:r>
            </a:p>
          </p:txBody>
        </p:sp>
      </p:grpSp>
      <p:sp>
        <p:nvSpPr>
          <p:cNvPr name="AutoShape 35" id="35"/>
          <p:cNvSpPr/>
          <p:nvPr/>
        </p:nvSpPr>
        <p:spPr>
          <a:xfrm>
            <a:off x="2853225" y="2598264"/>
            <a:ext cx="705566" cy="9525"/>
          </a:xfrm>
          <a:prstGeom prst="line">
            <a:avLst/>
          </a:prstGeom>
          <a:ln cap="rnd" w="9525">
            <a:solidFill>
              <a:srgbClr val="FFFFFF"/>
            </a:solidFill>
            <a:prstDash val="solid"/>
            <a:headEnd type="none" len="sm" w="sm"/>
            <a:tailEnd type="triangle" len="med" w="lg"/>
          </a:ln>
        </p:spPr>
      </p:sp>
      <p:sp>
        <p:nvSpPr>
          <p:cNvPr name="AutoShape 36" id="36"/>
          <p:cNvSpPr/>
          <p:nvPr/>
        </p:nvSpPr>
        <p:spPr>
          <a:xfrm>
            <a:off x="4340452" y="2389781"/>
            <a:ext cx="1010166" cy="9525"/>
          </a:xfrm>
          <a:prstGeom prst="line">
            <a:avLst/>
          </a:prstGeom>
          <a:ln cap="rnd" w="9525">
            <a:solidFill>
              <a:srgbClr val="FFFFFF"/>
            </a:solidFill>
            <a:prstDash val="solid"/>
            <a:headEnd type="none" len="sm" w="sm"/>
            <a:tailEnd type="triangle" len="med" w="lg"/>
          </a:ln>
        </p:spPr>
      </p:sp>
      <p:grpSp>
        <p:nvGrpSpPr>
          <p:cNvPr name="Group 37" id="37"/>
          <p:cNvGrpSpPr/>
          <p:nvPr/>
        </p:nvGrpSpPr>
        <p:grpSpPr>
          <a:xfrm rot="0">
            <a:off x="2798017" y="6838637"/>
            <a:ext cx="2272258" cy="895485"/>
            <a:chOff x="0" y="0"/>
            <a:chExt cx="1109790" cy="437362"/>
          </a:xfrm>
        </p:grpSpPr>
        <p:sp>
          <p:nvSpPr>
            <p:cNvPr name="Freeform 38" id="38"/>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070707"/>
            </a:solidFill>
            <a:ln w="9525" cap="sq">
              <a:solidFill>
                <a:srgbClr val="64E688"/>
              </a:solidFill>
              <a:prstDash val="solid"/>
              <a:miter/>
            </a:ln>
          </p:spPr>
        </p:sp>
        <p:sp>
          <p:nvSpPr>
            <p:cNvPr name="TextBox 39" id="39"/>
            <p:cNvSpPr txBox="true"/>
            <p:nvPr/>
          </p:nvSpPr>
          <p:spPr>
            <a:xfrm>
              <a:off x="0" y="-38100"/>
              <a:ext cx="1109790" cy="475462"/>
            </a:xfrm>
            <a:prstGeom prst="rect">
              <a:avLst/>
            </a:prstGeom>
          </p:spPr>
          <p:txBody>
            <a:bodyPr anchor="ctr" rtlCol="false" tIns="254000" lIns="254000" bIns="254000" rIns="254000"/>
            <a:lstStyle/>
            <a:p>
              <a:pPr algn="ctr">
                <a:lnSpc>
                  <a:spcPts val="2100"/>
                </a:lnSpc>
              </a:pPr>
              <a:r>
                <a:rPr lang="en-US" sz="1500">
                  <a:solidFill>
                    <a:srgbClr val="FFFFFF"/>
                  </a:solidFill>
                  <a:latin typeface="Heebo"/>
                </a:rPr>
                <a:t>Add more sub-ideas</a:t>
              </a:r>
            </a:p>
          </p:txBody>
        </p:sp>
      </p:grpSp>
      <p:sp>
        <p:nvSpPr>
          <p:cNvPr name="AutoShape 40" id="40"/>
          <p:cNvSpPr/>
          <p:nvPr/>
        </p:nvSpPr>
        <p:spPr>
          <a:xfrm>
            <a:off x="5052484" y="6836385"/>
            <a:ext cx="984099" cy="9525"/>
          </a:xfrm>
          <a:prstGeom prst="line">
            <a:avLst/>
          </a:prstGeom>
          <a:ln cap="rnd" w="9525">
            <a:solidFill>
              <a:srgbClr val="FFFFFF"/>
            </a:solidFill>
            <a:prstDash val="solid"/>
            <a:headEnd type="none" len="sm" w="sm"/>
            <a:tailEnd type="triangle" len="med" w="lg"/>
          </a:ln>
        </p:spPr>
      </p:sp>
      <p:grpSp>
        <p:nvGrpSpPr>
          <p:cNvPr name="Group 41" id="41"/>
          <p:cNvGrpSpPr/>
          <p:nvPr/>
        </p:nvGrpSpPr>
        <p:grpSpPr>
          <a:xfrm rot="0">
            <a:off x="8181128" y="7895450"/>
            <a:ext cx="2272258" cy="895485"/>
            <a:chOff x="0" y="0"/>
            <a:chExt cx="1109790" cy="437362"/>
          </a:xfrm>
        </p:grpSpPr>
        <p:sp>
          <p:nvSpPr>
            <p:cNvPr name="Freeform 42" id="42"/>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070707"/>
            </a:solidFill>
            <a:ln w="9525" cap="sq">
              <a:solidFill>
                <a:srgbClr val="64E688"/>
              </a:solidFill>
              <a:prstDash val="solid"/>
              <a:miter/>
            </a:ln>
          </p:spPr>
        </p:sp>
        <p:sp>
          <p:nvSpPr>
            <p:cNvPr name="TextBox 43" id="43"/>
            <p:cNvSpPr txBox="true"/>
            <p:nvPr/>
          </p:nvSpPr>
          <p:spPr>
            <a:xfrm>
              <a:off x="0" y="-38100"/>
              <a:ext cx="1109790" cy="475462"/>
            </a:xfrm>
            <a:prstGeom prst="rect">
              <a:avLst/>
            </a:prstGeom>
          </p:spPr>
          <p:txBody>
            <a:bodyPr anchor="ctr" rtlCol="false" tIns="254000" lIns="254000" bIns="254000" rIns="254000"/>
            <a:lstStyle/>
            <a:p>
              <a:pPr algn="ctr">
                <a:lnSpc>
                  <a:spcPts val="2100"/>
                </a:lnSpc>
              </a:pPr>
              <a:r>
                <a:rPr lang="en-US" sz="1500">
                  <a:solidFill>
                    <a:srgbClr val="FFFFFF"/>
                  </a:solidFill>
                  <a:latin typeface="Heebo"/>
                </a:rPr>
                <a:t>Add more sub-ideas</a:t>
              </a:r>
            </a:p>
          </p:txBody>
        </p:sp>
      </p:grpSp>
      <p:sp>
        <p:nvSpPr>
          <p:cNvPr name="AutoShape 44" id="44"/>
          <p:cNvSpPr/>
          <p:nvPr/>
        </p:nvSpPr>
        <p:spPr>
          <a:xfrm>
            <a:off x="7662699" y="7472700"/>
            <a:ext cx="1285765" cy="9525"/>
          </a:xfrm>
          <a:prstGeom prst="line">
            <a:avLst/>
          </a:prstGeom>
          <a:ln cap="rnd" w="9525">
            <a:solidFill>
              <a:srgbClr val="FFFFFF"/>
            </a:solidFill>
            <a:prstDash val="solid"/>
            <a:headEnd type="none" len="sm" w="sm"/>
            <a:tailEnd type="triangle" len="med" w="lg"/>
          </a:ln>
        </p:spPr>
      </p:sp>
      <p:grpSp>
        <p:nvGrpSpPr>
          <p:cNvPr name="Group 45" id="45"/>
          <p:cNvGrpSpPr/>
          <p:nvPr/>
        </p:nvGrpSpPr>
        <p:grpSpPr>
          <a:xfrm rot="0">
            <a:off x="1028700" y="8362815"/>
            <a:ext cx="2272258" cy="965597"/>
            <a:chOff x="0" y="0"/>
            <a:chExt cx="1109790" cy="471605"/>
          </a:xfrm>
        </p:grpSpPr>
        <p:sp>
          <p:nvSpPr>
            <p:cNvPr name="Freeform 46" id="46"/>
            <p:cNvSpPr/>
            <p:nvPr/>
          </p:nvSpPr>
          <p:spPr>
            <a:xfrm flipH="false" flipV="false" rot="0">
              <a:off x="0" y="0"/>
              <a:ext cx="1109790" cy="471605"/>
            </a:xfrm>
            <a:custGeom>
              <a:avLst/>
              <a:gdLst/>
              <a:ahLst/>
              <a:cxnLst/>
              <a:rect r="r" b="b" t="t" l="l"/>
              <a:pathLst>
                <a:path h="471605" w="1109790">
                  <a:moveTo>
                    <a:pt x="0" y="0"/>
                  </a:moveTo>
                  <a:lnTo>
                    <a:pt x="1109790" y="0"/>
                  </a:lnTo>
                  <a:lnTo>
                    <a:pt x="1109790" y="471605"/>
                  </a:lnTo>
                  <a:lnTo>
                    <a:pt x="0" y="471605"/>
                  </a:lnTo>
                  <a:close/>
                </a:path>
              </a:pathLst>
            </a:custGeom>
            <a:solidFill>
              <a:srgbClr val="FFFFFF"/>
            </a:solidFill>
          </p:spPr>
        </p:sp>
        <p:sp>
          <p:nvSpPr>
            <p:cNvPr name="TextBox 47" id="47"/>
            <p:cNvSpPr txBox="true"/>
            <p:nvPr/>
          </p:nvSpPr>
          <p:spPr>
            <a:xfrm>
              <a:off x="0" y="-38100"/>
              <a:ext cx="1109790" cy="509705"/>
            </a:xfrm>
            <a:prstGeom prst="rect">
              <a:avLst/>
            </a:prstGeom>
          </p:spPr>
          <p:txBody>
            <a:bodyPr anchor="ctr" rtlCol="false" tIns="254000" lIns="254000" bIns="254000" rIns="254000"/>
            <a:lstStyle/>
            <a:p>
              <a:pPr algn="ctr">
                <a:lnSpc>
                  <a:spcPts val="2100"/>
                </a:lnSpc>
              </a:pPr>
              <a:r>
                <a:rPr lang="en-US" sz="1500">
                  <a:solidFill>
                    <a:srgbClr val="070707"/>
                  </a:solidFill>
                  <a:latin typeface="Heebo"/>
                </a:rPr>
                <a:t>Add even more</a:t>
              </a:r>
            </a:p>
            <a:p>
              <a:pPr algn="ctr">
                <a:lnSpc>
                  <a:spcPts val="2100"/>
                </a:lnSpc>
              </a:pPr>
              <a:r>
                <a:rPr lang="en-US" sz="1500">
                  <a:solidFill>
                    <a:srgbClr val="070707"/>
                  </a:solidFill>
                  <a:latin typeface="Heebo"/>
                </a:rPr>
                <a:t>sub-ideas</a:t>
              </a:r>
            </a:p>
          </p:txBody>
        </p:sp>
      </p:grpSp>
      <p:grpSp>
        <p:nvGrpSpPr>
          <p:cNvPr name="Group 48" id="48"/>
          <p:cNvGrpSpPr/>
          <p:nvPr/>
        </p:nvGrpSpPr>
        <p:grpSpPr>
          <a:xfrm rot="0">
            <a:off x="4761028" y="8362815"/>
            <a:ext cx="2272258" cy="965597"/>
            <a:chOff x="0" y="0"/>
            <a:chExt cx="1109790" cy="471605"/>
          </a:xfrm>
        </p:grpSpPr>
        <p:sp>
          <p:nvSpPr>
            <p:cNvPr name="Freeform 49" id="49"/>
            <p:cNvSpPr/>
            <p:nvPr/>
          </p:nvSpPr>
          <p:spPr>
            <a:xfrm flipH="false" flipV="false" rot="0">
              <a:off x="0" y="0"/>
              <a:ext cx="1109790" cy="471605"/>
            </a:xfrm>
            <a:custGeom>
              <a:avLst/>
              <a:gdLst/>
              <a:ahLst/>
              <a:cxnLst/>
              <a:rect r="r" b="b" t="t" l="l"/>
              <a:pathLst>
                <a:path h="471605" w="1109790">
                  <a:moveTo>
                    <a:pt x="0" y="0"/>
                  </a:moveTo>
                  <a:lnTo>
                    <a:pt x="1109790" y="0"/>
                  </a:lnTo>
                  <a:lnTo>
                    <a:pt x="1109790" y="471605"/>
                  </a:lnTo>
                  <a:lnTo>
                    <a:pt x="0" y="471605"/>
                  </a:lnTo>
                  <a:close/>
                </a:path>
              </a:pathLst>
            </a:custGeom>
            <a:solidFill>
              <a:srgbClr val="FFFFFF"/>
            </a:solidFill>
          </p:spPr>
        </p:sp>
        <p:sp>
          <p:nvSpPr>
            <p:cNvPr name="TextBox 50" id="50"/>
            <p:cNvSpPr txBox="true"/>
            <p:nvPr/>
          </p:nvSpPr>
          <p:spPr>
            <a:xfrm>
              <a:off x="0" y="-38100"/>
              <a:ext cx="1109790" cy="509705"/>
            </a:xfrm>
            <a:prstGeom prst="rect">
              <a:avLst/>
            </a:prstGeom>
          </p:spPr>
          <p:txBody>
            <a:bodyPr anchor="ctr" rtlCol="false" tIns="254000" lIns="254000" bIns="254000" rIns="254000"/>
            <a:lstStyle/>
            <a:p>
              <a:pPr algn="ctr">
                <a:lnSpc>
                  <a:spcPts val="2100"/>
                </a:lnSpc>
              </a:pPr>
              <a:r>
                <a:rPr lang="en-US" sz="1500">
                  <a:solidFill>
                    <a:srgbClr val="070707"/>
                  </a:solidFill>
                  <a:latin typeface="Heebo"/>
                </a:rPr>
                <a:t>Add even more</a:t>
              </a:r>
            </a:p>
            <a:p>
              <a:pPr algn="ctr">
                <a:lnSpc>
                  <a:spcPts val="2100"/>
                </a:lnSpc>
              </a:pPr>
              <a:r>
                <a:rPr lang="en-US" sz="1500">
                  <a:solidFill>
                    <a:srgbClr val="070707"/>
                  </a:solidFill>
                  <a:latin typeface="Heebo"/>
                </a:rPr>
                <a:t>sub-ideas</a:t>
              </a:r>
            </a:p>
          </p:txBody>
        </p:sp>
      </p:grpSp>
      <p:sp>
        <p:nvSpPr>
          <p:cNvPr name="AutoShape 51" id="51"/>
          <p:cNvSpPr/>
          <p:nvPr/>
        </p:nvSpPr>
        <p:spPr>
          <a:xfrm>
            <a:off x="2593932" y="8043706"/>
            <a:ext cx="950891" cy="9525"/>
          </a:xfrm>
          <a:prstGeom prst="line">
            <a:avLst/>
          </a:prstGeom>
          <a:ln cap="rnd" w="9525">
            <a:solidFill>
              <a:srgbClr val="FFFFFF"/>
            </a:solidFill>
            <a:prstDash val="solid"/>
            <a:headEnd type="none" len="sm" w="sm"/>
            <a:tailEnd type="triangle" len="med" w="lg"/>
          </a:ln>
        </p:spPr>
      </p:sp>
      <p:sp>
        <p:nvSpPr>
          <p:cNvPr name="AutoShape 52" id="52"/>
          <p:cNvSpPr/>
          <p:nvPr/>
        </p:nvSpPr>
        <p:spPr>
          <a:xfrm>
            <a:off x="4388183" y="8043706"/>
            <a:ext cx="1010804" cy="9525"/>
          </a:xfrm>
          <a:prstGeom prst="line">
            <a:avLst/>
          </a:prstGeom>
          <a:ln cap="rnd" w="9525">
            <a:solidFill>
              <a:srgbClr val="FFFFFF"/>
            </a:solidFill>
            <a:prstDash val="solid"/>
            <a:headEnd type="none" len="sm" w="sm"/>
            <a:tailEnd type="triangle" len="med" w="lg"/>
          </a:ln>
        </p:spPr>
      </p:sp>
      <p:sp>
        <p:nvSpPr>
          <p:cNvPr name="TextBox 53" id="53"/>
          <p:cNvSpPr txBox="true"/>
          <p:nvPr/>
        </p:nvSpPr>
        <p:spPr>
          <a:xfrm rot="0">
            <a:off x="12953833" y="2589367"/>
            <a:ext cx="4305467" cy="976630"/>
          </a:xfrm>
          <a:prstGeom prst="rect">
            <a:avLst/>
          </a:prstGeom>
        </p:spPr>
        <p:txBody>
          <a:bodyPr anchor="t" rtlCol="false" tIns="0" lIns="0" bIns="0" rIns="0">
            <a:spAutoFit/>
          </a:bodyPr>
          <a:lstStyle/>
          <a:p>
            <a:pPr algn="ctr">
              <a:lnSpc>
                <a:spcPts val="3919"/>
              </a:lnSpc>
            </a:pPr>
            <a:r>
              <a:rPr lang="en-US" sz="2800">
                <a:solidFill>
                  <a:srgbClr val="FFFFFF"/>
                </a:solidFill>
                <a:latin typeface="Heebo Medium"/>
              </a:rPr>
              <a:t>COLLABORATE ON A </a:t>
            </a:r>
            <a:r>
              <a:rPr lang="en-US" sz="2800">
                <a:solidFill>
                  <a:srgbClr val="64E688"/>
                </a:solidFill>
                <a:latin typeface="Heebo Medium"/>
              </a:rPr>
              <a:t>WHITEBOARD</a:t>
            </a:r>
          </a:p>
        </p:txBody>
      </p:sp>
      <p:grpSp>
        <p:nvGrpSpPr>
          <p:cNvPr name="Group 54" id="54"/>
          <p:cNvGrpSpPr/>
          <p:nvPr/>
        </p:nvGrpSpPr>
        <p:grpSpPr>
          <a:xfrm rot="0">
            <a:off x="12953833" y="4035746"/>
            <a:ext cx="4305467" cy="3604736"/>
            <a:chOff x="0" y="0"/>
            <a:chExt cx="3248106" cy="2719465"/>
          </a:xfrm>
        </p:grpSpPr>
        <p:sp>
          <p:nvSpPr>
            <p:cNvPr name="Freeform 55" id="55"/>
            <p:cNvSpPr/>
            <p:nvPr/>
          </p:nvSpPr>
          <p:spPr>
            <a:xfrm flipH="false" flipV="false" rot="0">
              <a:off x="0" y="0"/>
              <a:ext cx="3248106" cy="2719465"/>
            </a:xfrm>
            <a:custGeom>
              <a:avLst/>
              <a:gdLst/>
              <a:ahLst/>
              <a:cxnLst/>
              <a:rect r="r" b="b" t="t" l="l"/>
              <a:pathLst>
                <a:path h="2719465" w="3248106">
                  <a:moveTo>
                    <a:pt x="53945" y="0"/>
                  </a:moveTo>
                  <a:lnTo>
                    <a:pt x="3194161" y="0"/>
                  </a:lnTo>
                  <a:cubicBezTo>
                    <a:pt x="3223954" y="0"/>
                    <a:pt x="3248106" y="24152"/>
                    <a:pt x="3248106" y="53945"/>
                  </a:cubicBezTo>
                  <a:lnTo>
                    <a:pt x="3248106" y="2665520"/>
                  </a:lnTo>
                  <a:cubicBezTo>
                    <a:pt x="3248106" y="2695313"/>
                    <a:pt x="3223954" y="2719465"/>
                    <a:pt x="3194161" y="2719465"/>
                  </a:cubicBezTo>
                  <a:lnTo>
                    <a:pt x="53945" y="2719465"/>
                  </a:lnTo>
                  <a:cubicBezTo>
                    <a:pt x="24152" y="2719465"/>
                    <a:pt x="0" y="2695313"/>
                    <a:pt x="0" y="2665520"/>
                  </a:cubicBezTo>
                  <a:lnTo>
                    <a:pt x="0" y="53945"/>
                  </a:lnTo>
                  <a:cubicBezTo>
                    <a:pt x="0" y="24152"/>
                    <a:pt x="24152" y="0"/>
                    <a:pt x="53945" y="0"/>
                  </a:cubicBezTo>
                  <a:close/>
                </a:path>
              </a:pathLst>
            </a:custGeom>
            <a:solidFill>
              <a:srgbClr val="000000">
                <a:alpha val="0"/>
              </a:srgbClr>
            </a:solidFill>
            <a:ln w="9525" cap="rnd">
              <a:solidFill>
                <a:srgbClr val="64E688"/>
              </a:solidFill>
              <a:prstDash val="solid"/>
              <a:round/>
            </a:ln>
          </p:spPr>
        </p:sp>
        <p:sp>
          <p:nvSpPr>
            <p:cNvPr name="TextBox 56" id="56"/>
            <p:cNvSpPr txBox="true"/>
            <p:nvPr/>
          </p:nvSpPr>
          <p:spPr>
            <a:xfrm>
              <a:off x="0" y="-38100"/>
              <a:ext cx="3248106" cy="2757565"/>
            </a:xfrm>
            <a:prstGeom prst="rect">
              <a:avLst/>
            </a:prstGeom>
          </p:spPr>
          <p:txBody>
            <a:bodyPr anchor="ctr" rtlCol="false" tIns="254000" lIns="254000" bIns="254000" rIns="254000"/>
            <a:lstStyle/>
            <a:p>
              <a:pPr>
                <a:lnSpc>
                  <a:spcPts val="2520"/>
                </a:lnSpc>
              </a:pPr>
              <a:r>
                <a:rPr lang="en-US" sz="1800">
                  <a:solidFill>
                    <a:srgbClr val="64E688"/>
                  </a:solidFill>
                  <a:latin typeface="Heebo Medium"/>
                </a:rPr>
                <a:t>Tip:</a:t>
              </a:r>
              <a:r>
                <a:rPr lang="en-US" sz="1800">
                  <a:solidFill>
                    <a:srgbClr val="FFFFFF"/>
                  </a:solidFill>
                  <a:latin typeface="Heebo"/>
                </a:rPr>
                <a:t> Collaboration makes teamwork easier! Click "</a:t>
              </a:r>
              <a:r>
                <a:rPr lang="en-US" sz="1800">
                  <a:solidFill>
                    <a:srgbClr val="64E688"/>
                  </a:solidFill>
                  <a:latin typeface="Heebo Medium"/>
                </a:rPr>
                <a:t>Share</a:t>
              </a:r>
              <a:r>
                <a:rPr lang="en-US" sz="1800">
                  <a:solidFill>
                    <a:srgbClr val="FFFFFF"/>
                  </a:solidFill>
                  <a:latin typeface="Heebo"/>
                </a:rPr>
                <a:t>" and invite your teammates to fill this up. Use this page for bulletins, brainstorms, and other fun team ideas. </a:t>
              </a:r>
            </a:p>
            <a:p>
              <a:pPr>
                <a:lnSpc>
                  <a:spcPts val="2520"/>
                </a:lnSpc>
              </a:pPr>
            </a:p>
            <a:p>
              <a:pPr>
                <a:lnSpc>
                  <a:spcPts val="2520"/>
                </a:lnSpc>
              </a:pPr>
              <a:r>
                <a:rPr lang="en-US" sz="1800">
                  <a:solidFill>
                    <a:srgbClr val="64E688"/>
                  </a:solidFill>
                  <a:latin typeface="Heebo Medium"/>
                </a:rPr>
                <a:t>Right-click</a:t>
              </a:r>
              <a:r>
                <a:rPr lang="en-US" sz="1800">
                  <a:solidFill>
                    <a:srgbClr val="FFFFFF"/>
                  </a:solidFill>
                  <a:latin typeface="Heebo"/>
                </a:rPr>
                <a:t> on the </a:t>
              </a:r>
              <a:r>
                <a:rPr lang="en-US" sz="1800">
                  <a:solidFill>
                    <a:srgbClr val="64E688"/>
                  </a:solidFill>
                  <a:latin typeface="Heebo Medium"/>
                </a:rPr>
                <a:t>background</a:t>
              </a:r>
              <a:r>
                <a:rPr lang="en-US" sz="1800">
                  <a:solidFill>
                    <a:srgbClr val="FFFFFF"/>
                  </a:solidFill>
                  <a:latin typeface="Heebo"/>
                </a:rPr>
                <a:t> of the slide, or on the </a:t>
              </a:r>
              <a:r>
                <a:rPr lang="en-US" sz="1800">
                  <a:solidFill>
                    <a:srgbClr val="64E688"/>
                  </a:solidFill>
                  <a:latin typeface="Heebo Medium"/>
                </a:rPr>
                <a:t>thumbnail</a:t>
              </a:r>
              <a:r>
                <a:rPr lang="en-US" sz="1800">
                  <a:solidFill>
                    <a:srgbClr val="FFFFFF"/>
                  </a:solidFill>
                  <a:latin typeface="Heebo"/>
                </a:rPr>
                <a:t> below, for the option to </a:t>
              </a:r>
              <a:r>
                <a:rPr lang="en-US" sz="1800">
                  <a:solidFill>
                    <a:srgbClr val="64E688"/>
                  </a:solidFill>
                  <a:latin typeface="Heebo Medium"/>
                </a:rPr>
                <a:t>expand</a:t>
              </a:r>
              <a:r>
                <a:rPr lang="en-US" sz="1800">
                  <a:solidFill>
                    <a:srgbClr val="FFFFFF"/>
                  </a:solidFill>
                  <a:latin typeface="Heebo"/>
                </a:rPr>
                <a:t> this page into a whiteboard for more space!</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8182635" y="1736821"/>
            <a:ext cx="637676" cy="460286"/>
          </a:xfrm>
          <a:custGeom>
            <a:avLst/>
            <a:gdLst/>
            <a:ahLst/>
            <a:cxnLst/>
            <a:rect r="r" b="b" t="t" l="l"/>
            <a:pathLst>
              <a:path h="460286" w="637676">
                <a:moveTo>
                  <a:pt x="0" y="0"/>
                </a:moveTo>
                <a:lnTo>
                  <a:pt x="637677" y="0"/>
                </a:lnTo>
                <a:lnTo>
                  <a:pt x="637677" y="460286"/>
                </a:lnTo>
                <a:lnTo>
                  <a:pt x="0" y="460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06036" y="1634749"/>
            <a:ext cx="506174" cy="664429"/>
          </a:xfrm>
          <a:custGeom>
            <a:avLst/>
            <a:gdLst/>
            <a:ahLst/>
            <a:cxnLst/>
            <a:rect r="r" b="b" t="t" l="l"/>
            <a:pathLst>
              <a:path h="664429" w="506174">
                <a:moveTo>
                  <a:pt x="0" y="0"/>
                </a:moveTo>
                <a:lnTo>
                  <a:pt x="506174" y="0"/>
                </a:lnTo>
                <a:lnTo>
                  <a:pt x="506174" y="664430"/>
                </a:lnTo>
                <a:lnTo>
                  <a:pt x="0" y="664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02361" y="1685785"/>
            <a:ext cx="573835" cy="562358"/>
          </a:xfrm>
          <a:custGeom>
            <a:avLst/>
            <a:gdLst/>
            <a:ahLst/>
            <a:cxnLst/>
            <a:rect r="r" b="b" t="t" l="l"/>
            <a:pathLst>
              <a:path h="562358" w="573835">
                <a:moveTo>
                  <a:pt x="0" y="0"/>
                </a:moveTo>
                <a:lnTo>
                  <a:pt x="573835" y="0"/>
                </a:lnTo>
                <a:lnTo>
                  <a:pt x="573835" y="562358"/>
                </a:lnTo>
                <a:lnTo>
                  <a:pt x="0" y="562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130072" y="1634749"/>
            <a:ext cx="443356" cy="664429"/>
          </a:xfrm>
          <a:custGeom>
            <a:avLst/>
            <a:gdLst/>
            <a:ahLst/>
            <a:cxnLst/>
            <a:rect r="r" b="b" t="t" l="l"/>
            <a:pathLst>
              <a:path h="664429" w="443356">
                <a:moveTo>
                  <a:pt x="0" y="0"/>
                </a:moveTo>
                <a:lnTo>
                  <a:pt x="443356" y="0"/>
                </a:lnTo>
                <a:lnTo>
                  <a:pt x="443356" y="664430"/>
                </a:lnTo>
                <a:lnTo>
                  <a:pt x="0" y="664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603033" y="1681883"/>
            <a:ext cx="540100" cy="570163"/>
          </a:xfrm>
          <a:custGeom>
            <a:avLst/>
            <a:gdLst/>
            <a:ahLst/>
            <a:cxnLst/>
            <a:rect r="r" b="b" t="t" l="l"/>
            <a:pathLst>
              <a:path h="570163" w="540100">
                <a:moveTo>
                  <a:pt x="0" y="0"/>
                </a:moveTo>
                <a:lnTo>
                  <a:pt x="540099" y="0"/>
                </a:lnTo>
                <a:lnTo>
                  <a:pt x="540099" y="570162"/>
                </a:lnTo>
                <a:lnTo>
                  <a:pt x="0" y="5701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519160" y="1634749"/>
            <a:ext cx="591946" cy="664429"/>
          </a:xfrm>
          <a:custGeom>
            <a:avLst/>
            <a:gdLst/>
            <a:ahLst/>
            <a:cxnLst/>
            <a:rect r="r" b="b" t="t" l="l"/>
            <a:pathLst>
              <a:path h="664429" w="591946">
                <a:moveTo>
                  <a:pt x="0" y="0"/>
                </a:moveTo>
                <a:lnTo>
                  <a:pt x="591946" y="0"/>
                </a:lnTo>
                <a:lnTo>
                  <a:pt x="591946" y="664430"/>
                </a:lnTo>
                <a:lnTo>
                  <a:pt x="0" y="6644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176889" y="8069686"/>
            <a:ext cx="643423" cy="500700"/>
          </a:xfrm>
          <a:custGeom>
            <a:avLst/>
            <a:gdLst/>
            <a:ahLst/>
            <a:cxnLst/>
            <a:rect r="r" b="b" t="t" l="l"/>
            <a:pathLst>
              <a:path h="500700" w="643423">
                <a:moveTo>
                  <a:pt x="0" y="0"/>
                </a:moveTo>
                <a:lnTo>
                  <a:pt x="643423" y="0"/>
                </a:lnTo>
                <a:lnTo>
                  <a:pt x="643423" y="500700"/>
                </a:lnTo>
                <a:lnTo>
                  <a:pt x="0" y="5007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9826237" y="7987821"/>
            <a:ext cx="265772" cy="664429"/>
          </a:xfrm>
          <a:custGeom>
            <a:avLst/>
            <a:gdLst/>
            <a:ahLst/>
            <a:cxnLst/>
            <a:rect r="r" b="b" t="t" l="l"/>
            <a:pathLst>
              <a:path h="664429" w="265772">
                <a:moveTo>
                  <a:pt x="0" y="0"/>
                </a:moveTo>
                <a:lnTo>
                  <a:pt x="265772" y="0"/>
                </a:lnTo>
                <a:lnTo>
                  <a:pt x="265772" y="664430"/>
                </a:lnTo>
                <a:lnTo>
                  <a:pt x="0" y="6644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1047645" y="8086483"/>
            <a:ext cx="683268" cy="467107"/>
          </a:xfrm>
          <a:custGeom>
            <a:avLst/>
            <a:gdLst/>
            <a:ahLst/>
            <a:cxnLst/>
            <a:rect r="r" b="b" t="t" l="l"/>
            <a:pathLst>
              <a:path h="467107" w="683268">
                <a:moveTo>
                  <a:pt x="0" y="0"/>
                </a:moveTo>
                <a:lnTo>
                  <a:pt x="683267" y="0"/>
                </a:lnTo>
                <a:lnTo>
                  <a:pt x="683267" y="467106"/>
                </a:lnTo>
                <a:lnTo>
                  <a:pt x="0" y="4671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4068936" y="8038764"/>
            <a:ext cx="565628" cy="562543"/>
          </a:xfrm>
          <a:custGeom>
            <a:avLst/>
            <a:gdLst/>
            <a:ahLst/>
            <a:cxnLst/>
            <a:rect r="r" b="b" t="t" l="l"/>
            <a:pathLst>
              <a:path h="562543" w="565628">
                <a:moveTo>
                  <a:pt x="0" y="0"/>
                </a:moveTo>
                <a:lnTo>
                  <a:pt x="565628" y="0"/>
                </a:lnTo>
                <a:lnTo>
                  <a:pt x="565628" y="562544"/>
                </a:lnTo>
                <a:lnTo>
                  <a:pt x="0" y="5625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2751673" y="7987821"/>
            <a:ext cx="242819" cy="664429"/>
          </a:xfrm>
          <a:custGeom>
            <a:avLst/>
            <a:gdLst/>
            <a:ahLst/>
            <a:cxnLst/>
            <a:rect r="r" b="b" t="t" l="l"/>
            <a:pathLst>
              <a:path h="664429" w="242819">
                <a:moveTo>
                  <a:pt x="0" y="0"/>
                </a:moveTo>
                <a:lnTo>
                  <a:pt x="242819" y="0"/>
                </a:lnTo>
                <a:lnTo>
                  <a:pt x="242819" y="664430"/>
                </a:lnTo>
                <a:lnTo>
                  <a:pt x="0" y="66443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5519160" y="8035364"/>
            <a:ext cx="591946" cy="569344"/>
          </a:xfrm>
          <a:custGeom>
            <a:avLst/>
            <a:gdLst/>
            <a:ahLst/>
            <a:cxnLst/>
            <a:rect r="r" b="b" t="t" l="l"/>
            <a:pathLst>
              <a:path h="569344" w="591946">
                <a:moveTo>
                  <a:pt x="0" y="0"/>
                </a:moveTo>
                <a:lnTo>
                  <a:pt x="591946" y="0"/>
                </a:lnTo>
                <a:lnTo>
                  <a:pt x="591946" y="569344"/>
                </a:lnTo>
                <a:lnTo>
                  <a:pt x="0" y="56934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8309997" y="6399553"/>
            <a:ext cx="382953" cy="664429"/>
          </a:xfrm>
          <a:custGeom>
            <a:avLst/>
            <a:gdLst/>
            <a:ahLst/>
            <a:cxnLst/>
            <a:rect r="r" b="b" t="t" l="l"/>
            <a:pathLst>
              <a:path h="664429" w="382953">
                <a:moveTo>
                  <a:pt x="0" y="0"/>
                </a:moveTo>
                <a:lnTo>
                  <a:pt x="382953" y="0"/>
                </a:lnTo>
                <a:lnTo>
                  <a:pt x="382953" y="664430"/>
                </a:lnTo>
                <a:lnTo>
                  <a:pt x="0" y="66443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9727177" y="6399553"/>
            <a:ext cx="463892" cy="664429"/>
          </a:xfrm>
          <a:custGeom>
            <a:avLst/>
            <a:gdLst/>
            <a:ahLst/>
            <a:cxnLst/>
            <a:rect r="r" b="b" t="t" l="l"/>
            <a:pathLst>
              <a:path h="664429" w="463892">
                <a:moveTo>
                  <a:pt x="0" y="0"/>
                </a:moveTo>
                <a:lnTo>
                  <a:pt x="463892" y="0"/>
                </a:lnTo>
                <a:lnTo>
                  <a:pt x="463892" y="664430"/>
                </a:lnTo>
                <a:lnTo>
                  <a:pt x="0" y="66443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1139816" y="6399553"/>
            <a:ext cx="498926" cy="664429"/>
          </a:xfrm>
          <a:custGeom>
            <a:avLst/>
            <a:gdLst/>
            <a:ahLst/>
            <a:cxnLst/>
            <a:rect r="r" b="b" t="t" l="l"/>
            <a:pathLst>
              <a:path h="664429" w="498926">
                <a:moveTo>
                  <a:pt x="0" y="0"/>
                </a:moveTo>
                <a:lnTo>
                  <a:pt x="498926" y="0"/>
                </a:lnTo>
                <a:lnTo>
                  <a:pt x="498926" y="664430"/>
                </a:lnTo>
                <a:lnTo>
                  <a:pt x="0" y="66443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4095643" y="6399553"/>
            <a:ext cx="512215" cy="664429"/>
          </a:xfrm>
          <a:custGeom>
            <a:avLst/>
            <a:gdLst/>
            <a:ahLst/>
            <a:cxnLst/>
            <a:rect r="r" b="b" t="t" l="l"/>
            <a:pathLst>
              <a:path h="664429" w="512215">
                <a:moveTo>
                  <a:pt x="0" y="0"/>
                </a:moveTo>
                <a:lnTo>
                  <a:pt x="512214" y="0"/>
                </a:lnTo>
                <a:lnTo>
                  <a:pt x="512214" y="664430"/>
                </a:lnTo>
                <a:lnTo>
                  <a:pt x="0" y="66443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2726908" y="6399553"/>
            <a:ext cx="292349" cy="664429"/>
          </a:xfrm>
          <a:custGeom>
            <a:avLst/>
            <a:gdLst/>
            <a:ahLst/>
            <a:cxnLst/>
            <a:rect r="r" b="b" t="t" l="l"/>
            <a:pathLst>
              <a:path h="664429" w="292349">
                <a:moveTo>
                  <a:pt x="0" y="0"/>
                </a:moveTo>
                <a:lnTo>
                  <a:pt x="292349" y="0"/>
                </a:lnTo>
                <a:lnTo>
                  <a:pt x="292349" y="664430"/>
                </a:lnTo>
                <a:lnTo>
                  <a:pt x="0" y="66443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5556334" y="6472969"/>
            <a:ext cx="517597" cy="517597"/>
          </a:xfrm>
          <a:custGeom>
            <a:avLst/>
            <a:gdLst/>
            <a:ahLst/>
            <a:cxnLst/>
            <a:rect r="r" b="b" t="t" l="l"/>
            <a:pathLst>
              <a:path h="517597" w="517597">
                <a:moveTo>
                  <a:pt x="0" y="0"/>
                </a:moveTo>
                <a:lnTo>
                  <a:pt x="517598" y="0"/>
                </a:lnTo>
                <a:lnTo>
                  <a:pt x="517598" y="517598"/>
                </a:lnTo>
                <a:lnTo>
                  <a:pt x="0" y="51759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8201851" y="4851504"/>
            <a:ext cx="599246" cy="583992"/>
          </a:xfrm>
          <a:custGeom>
            <a:avLst/>
            <a:gdLst/>
            <a:ahLst/>
            <a:cxnLst/>
            <a:rect r="r" b="b" t="t" l="l"/>
            <a:pathLst>
              <a:path h="583992" w="599246">
                <a:moveTo>
                  <a:pt x="0" y="0"/>
                </a:moveTo>
                <a:lnTo>
                  <a:pt x="599245" y="0"/>
                </a:lnTo>
                <a:lnTo>
                  <a:pt x="599245" y="583992"/>
                </a:lnTo>
                <a:lnTo>
                  <a:pt x="0" y="583992"/>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9715096" y="4811285"/>
            <a:ext cx="488053" cy="664429"/>
          </a:xfrm>
          <a:custGeom>
            <a:avLst/>
            <a:gdLst/>
            <a:ahLst/>
            <a:cxnLst/>
            <a:rect r="r" b="b" t="t" l="l"/>
            <a:pathLst>
              <a:path h="664429" w="488053">
                <a:moveTo>
                  <a:pt x="0" y="0"/>
                </a:moveTo>
                <a:lnTo>
                  <a:pt x="488054" y="0"/>
                </a:lnTo>
                <a:lnTo>
                  <a:pt x="488054" y="664430"/>
                </a:lnTo>
                <a:lnTo>
                  <a:pt x="0" y="664430"/>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1093910" y="4811285"/>
            <a:ext cx="590738" cy="664429"/>
          </a:xfrm>
          <a:custGeom>
            <a:avLst/>
            <a:gdLst/>
            <a:ahLst/>
            <a:cxnLst/>
            <a:rect r="r" b="b" t="t" l="l"/>
            <a:pathLst>
              <a:path h="664429" w="590738">
                <a:moveTo>
                  <a:pt x="0" y="0"/>
                </a:moveTo>
                <a:lnTo>
                  <a:pt x="590738" y="0"/>
                </a:lnTo>
                <a:lnTo>
                  <a:pt x="590738" y="664430"/>
                </a:lnTo>
                <a:lnTo>
                  <a:pt x="0" y="664430"/>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4092019" y="4811285"/>
            <a:ext cx="519463" cy="664429"/>
          </a:xfrm>
          <a:custGeom>
            <a:avLst/>
            <a:gdLst/>
            <a:ahLst/>
            <a:cxnLst/>
            <a:rect r="r" b="b" t="t" l="l"/>
            <a:pathLst>
              <a:path h="664429" w="519463">
                <a:moveTo>
                  <a:pt x="0" y="0"/>
                </a:moveTo>
                <a:lnTo>
                  <a:pt x="519462" y="0"/>
                </a:lnTo>
                <a:lnTo>
                  <a:pt x="519462" y="664430"/>
                </a:lnTo>
                <a:lnTo>
                  <a:pt x="0" y="6644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2528333" y="4865193"/>
            <a:ext cx="689500" cy="556614"/>
          </a:xfrm>
          <a:custGeom>
            <a:avLst/>
            <a:gdLst/>
            <a:ahLst/>
            <a:cxnLst/>
            <a:rect r="r" b="b" t="t" l="l"/>
            <a:pathLst>
              <a:path h="556614" w="689500">
                <a:moveTo>
                  <a:pt x="0" y="0"/>
                </a:moveTo>
                <a:lnTo>
                  <a:pt x="689499" y="0"/>
                </a:lnTo>
                <a:lnTo>
                  <a:pt x="689499" y="556614"/>
                </a:lnTo>
                <a:lnTo>
                  <a:pt x="0" y="556614"/>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5485668" y="4909879"/>
            <a:ext cx="658931" cy="467242"/>
          </a:xfrm>
          <a:custGeom>
            <a:avLst/>
            <a:gdLst/>
            <a:ahLst/>
            <a:cxnLst/>
            <a:rect r="r" b="b" t="t" l="l"/>
            <a:pathLst>
              <a:path h="467242" w="658931">
                <a:moveTo>
                  <a:pt x="0" y="0"/>
                </a:moveTo>
                <a:lnTo>
                  <a:pt x="658931" y="0"/>
                </a:lnTo>
                <a:lnTo>
                  <a:pt x="658931" y="467242"/>
                </a:lnTo>
                <a:lnTo>
                  <a:pt x="0" y="46724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8132346" y="3223017"/>
            <a:ext cx="738255" cy="664429"/>
          </a:xfrm>
          <a:custGeom>
            <a:avLst/>
            <a:gdLst/>
            <a:ahLst/>
            <a:cxnLst/>
            <a:rect r="r" b="b" t="t" l="l"/>
            <a:pathLst>
              <a:path h="664429" w="738255">
                <a:moveTo>
                  <a:pt x="0" y="0"/>
                </a:moveTo>
                <a:lnTo>
                  <a:pt x="738255" y="0"/>
                </a:lnTo>
                <a:lnTo>
                  <a:pt x="738255" y="664430"/>
                </a:lnTo>
                <a:lnTo>
                  <a:pt x="0" y="664430"/>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9668021" y="3255969"/>
            <a:ext cx="582204" cy="598527"/>
          </a:xfrm>
          <a:custGeom>
            <a:avLst/>
            <a:gdLst/>
            <a:ahLst/>
            <a:cxnLst/>
            <a:rect r="r" b="b" t="t" l="l"/>
            <a:pathLst>
              <a:path h="598527" w="582204">
                <a:moveTo>
                  <a:pt x="0" y="0"/>
                </a:moveTo>
                <a:lnTo>
                  <a:pt x="582204" y="0"/>
                </a:lnTo>
                <a:lnTo>
                  <a:pt x="582204" y="598527"/>
                </a:lnTo>
                <a:lnTo>
                  <a:pt x="0" y="598527"/>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1080470" y="3255969"/>
            <a:ext cx="617617" cy="598527"/>
          </a:xfrm>
          <a:custGeom>
            <a:avLst/>
            <a:gdLst/>
            <a:ahLst/>
            <a:cxnLst/>
            <a:rect r="r" b="b" t="t" l="l"/>
            <a:pathLst>
              <a:path h="598527" w="617617">
                <a:moveTo>
                  <a:pt x="0" y="0"/>
                </a:moveTo>
                <a:lnTo>
                  <a:pt x="617617" y="0"/>
                </a:lnTo>
                <a:lnTo>
                  <a:pt x="617617" y="598527"/>
                </a:lnTo>
                <a:lnTo>
                  <a:pt x="0" y="59852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4015253" y="3223017"/>
            <a:ext cx="672995" cy="664429"/>
          </a:xfrm>
          <a:custGeom>
            <a:avLst/>
            <a:gdLst/>
            <a:ahLst/>
            <a:cxnLst/>
            <a:rect r="r" b="b" t="t" l="l"/>
            <a:pathLst>
              <a:path h="664429" w="672995">
                <a:moveTo>
                  <a:pt x="0" y="0"/>
                </a:moveTo>
                <a:lnTo>
                  <a:pt x="672994" y="0"/>
                </a:lnTo>
                <a:lnTo>
                  <a:pt x="672994" y="664430"/>
                </a:lnTo>
                <a:lnTo>
                  <a:pt x="0" y="664430"/>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2624224" y="3223017"/>
            <a:ext cx="497718" cy="664429"/>
          </a:xfrm>
          <a:custGeom>
            <a:avLst/>
            <a:gdLst/>
            <a:ahLst/>
            <a:cxnLst/>
            <a:rect r="r" b="b" t="t" l="l"/>
            <a:pathLst>
              <a:path h="664429" w="497718">
                <a:moveTo>
                  <a:pt x="0" y="0"/>
                </a:moveTo>
                <a:lnTo>
                  <a:pt x="497717" y="0"/>
                </a:lnTo>
                <a:lnTo>
                  <a:pt x="497717" y="664430"/>
                </a:lnTo>
                <a:lnTo>
                  <a:pt x="0" y="664430"/>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5597079" y="3223017"/>
            <a:ext cx="436107" cy="664429"/>
          </a:xfrm>
          <a:custGeom>
            <a:avLst/>
            <a:gdLst/>
            <a:ahLst/>
            <a:cxnLst/>
            <a:rect r="r" b="b" t="t" l="l"/>
            <a:pathLst>
              <a:path h="664429" w="436107">
                <a:moveTo>
                  <a:pt x="0" y="0"/>
                </a:moveTo>
                <a:lnTo>
                  <a:pt x="436108" y="0"/>
                </a:lnTo>
                <a:lnTo>
                  <a:pt x="436108" y="664430"/>
                </a:lnTo>
                <a:lnTo>
                  <a:pt x="0" y="664430"/>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grpSp>
        <p:nvGrpSpPr>
          <p:cNvPr name="Group 32" id="32"/>
          <p:cNvGrpSpPr/>
          <p:nvPr/>
        </p:nvGrpSpPr>
        <p:grpSpPr>
          <a:xfrm rot="0">
            <a:off x="1028700" y="1028700"/>
            <a:ext cx="5418183" cy="8229600"/>
            <a:chOff x="0" y="0"/>
            <a:chExt cx="1427011" cy="2167467"/>
          </a:xfrm>
        </p:grpSpPr>
        <p:sp>
          <p:nvSpPr>
            <p:cNvPr name="Freeform 33" id="33"/>
            <p:cNvSpPr/>
            <p:nvPr/>
          </p:nvSpPr>
          <p:spPr>
            <a:xfrm flipH="false" flipV="false" rot="0">
              <a:off x="0" y="0"/>
              <a:ext cx="1427011" cy="2167467"/>
            </a:xfrm>
            <a:custGeom>
              <a:avLst/>
              <a:gdLst/>
              <a:ahLst/>
              <a:cxnLst/>
              <a:rect r="r" b="b" t="t" l="l"/>
              <a:pathLst>
                <a:path h="2167467" w="1427011">
                  <a:moveTo>
                    <a:pt x="0" y="0"/>
                  </a:moveTo>
                  <a:lnTo>
                    <a:pt x="1427011" y="0"/>
                  </a:lnTo>
                  <a:lnTo>
                    <a:pt x="1427011" y="2167467"/>
                  </a:lnTo>
                  <a:lnTo>
                    <a:pt x="0" y="2167467"/>
                  </a:lnTo>
                  <a:close/>
                </a:path>
              </a:pathLst>
            </a:custGeom>
            <a:solidFill>
              <a:srgbClr val="070707"/>
            </a:solidFill>
            <a:ln w="9525" cap="sq">
              <a:solidFill>
                <a:srgbClr val="64E688"/>
              </a:solidFill>
              <a:prstDash val="solid"/>
              <a:miter/>
            </a:ln>
          </p:spPr>
        </p:sp>
        <p:sp>
          <p:nvSpPr>
            <p:cNvPr name="TextBox 34" id="34"/>
            <p:cNvSpPr txBox="true"/>
            <p:nvPr/>
          </p:nvSpPr>
          <p:spPr>
            <a:xfrm>
              <a:off x="0" y="-38100"/>
              <a:ext cx="1427011" cy="2205567"/>
            </a:xfrm>
            <a:prstGeom prst="rect">
              <a:avLst/>
            </a:prstGeom>
          </p:spPr>
          <p:txBody>
            <a:bodyPr anchor="ctr" rtlCol="false" tIns="50800" lIns="50800" bIns="50800" rIns="50800"/>
            <a:lstStyle/>
            <a:p>
              <a:pPr algn="ctr">
                <a:lnSpc>
                  <a:spcPts val="2100"/>
                </a:lnSpc>
              </a:pPr>
            </a:p>
          </p:txBody>
        </p:sp>
      </p:grpSp>
      <p:sp>
        <p:nvSpPr>
          <p:cNvPr name="TextBox 35" id="35"/>
          <p:cNvSpPr txBox="true"/>
          <p:nvPr/>
        </p:nvSpPr>
        <p:spPr>
          <a:xfrm rot="0">
            <a:off x="1714791" y="1950833"/>
            <a:ext cx="4046000" cy="1838325"/>
          </a:xfrm>
          <a:prstGeom prst="rect">
            <a:avLst/>
          </a:prstGeom>
        </p:spPr>
        <p:txBody>
          <a:bodyPr anchor="t" rtlCol="false" tIns="0" lIns="0" bIns="0" rIns="0">
            <a:spAutoFit/>
          </a:bodyPr>
          <a:lstStyle/>
          <a:p>
            <a:pPr>
              <a:lnSpc>
                <a:spcPts val="7200"/>
              </a:lnSpc>
            </a:pPr>
            <a:r>
              <a:rPr lang="en-US" sz="6000">
                <a:solidFill>
                  <a:srgbClr val="FFFFFF"/>
                </a:solidFill>
                <a:latin typeface="Heebo Ultra-Bold"/>
              </a:rPr>
              <a:t>Resource </a:t>
            </a:r>
            <a:r>
              <a:rPr lang="en-US" sz="6000">
                <a:solidFill>
                  <a:srgbClr val="64E688"/>
                </a:solidFill>
                <a:latin typeface="Heebo Ultra-Bold"/>
              </a:rPr>
              <a:t>Page</a:t>
            </a:r>
          </a:p>
        </p:txBody>
      </p:sp>
      <p:sp>
        <p:nvSpPr>
          <p:cNvPr name="TextBox 36" id="36"/>
          <p:cNvSpPr txBox="true"/>
          <p:nvPr/>
        </p:nvSpPr>
        <p:spPr>
          <a:xfrm rot="0">
            <a:off x="1714791" y="5608207"/>
            <a:ext cx="4046000" cy="2718435"/>
          </a:xfrm>
          <a:prstGeom prst="rect">
            <a:avLst/>
          </a:prstGeom>
        </p:spPr>
        <p:txBody>
          <a:bodyPr anchor="t" rtlCol="false" tIns="0" lIns="0" bIns="0" rIns="0">
            <a:spAutoFit/>
          </a:bodyPr>
          <a:lstStyle/>
          <a:p>
            <a:pPr>
              <a:lnSpc>
                <a:spcPts val="3600"/>
              </a:lnSpc>
            </a:pPr>
            <a:r>
              <a:rPr lang="en-US" sz="2400">
                <a:solidFill>
                  <a:srgbClr val="FFFFFF"/>
                </a:solidFill>
                <a:latin typeface="Heebo"/>
              </a:rPr>
              <a:t>Use these design resources in your Canva Presentation. Happy designing!</a:t>
            </a:r>
            <a:r>
              <a:rPr lang="en-US" sz="2400">
                <a:solidFill>
                  <a:srgbClr val="FFFFFF"/>
                </a:solidFill>
                <a:latin typeface="Heebo"/>
              </a:rPr>
              <a:t> </a:t>
            </a:r>
          </a:p>
          <a:p>
            <a:pPr>
              <a:lnSpc>
                <a:spcPts val="3600"/>
              </a:lnSpc>
            </a:pPr>
          </a:p>
          <a:p>
            <a:pPr>
              <a:lnSpc>
                <a:spcPts val="3600"/>
              </a:lnSpc>
            </a:pPr>
            <a:r>
              <a:rPr lang="en-US" sz="2400">
                <a:solidFill>
                  <a:srgbClr val="FFFFFF"/>
                </a:solidFill>
                <a:latin typeface="Heebo"/>
              </a:rPr>
              <a:t>Don't forget to delete or hide this page before presenting. </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418183" cy="8229600"/>
            <a:chOff x="0" y="0"/>
            <a:chExt cx="1427011" cy="2167467"/>
          </a:xfrm>
        </p:grpSpPr>
        <p:sp>
          <p:nvSpPr>
            <p:cNvPr name="Freeform 3" id="3"/>
            <p:cNvSpPr/>
            <p:nvPr/>
          </p:nvSpPr>
          <p:spPr>
            <a:xfrm flipH="false" flipV="false" rot="0">
              <a:off x="0" y="0"/>
              <a:ext cx="1427011" cy="2167467"/>
            </a:xfrm>
            <a:custGeom>
              <a:avLst/>
              <a:gdLst/>
              <a:ahLst/>
              <a:cxnLst/>
              <a:rect r="r" b="b" t="t" l="l"/>
              <a:pathLst>
                <a:path h="2167467" w="1427011">
                  <a:moveTo>
                    <a:pt x="0" y="0"/>
                  </a:moveTo>
                  <a:lnTo>
                    <a:pt x="1427011" y="0"/>
                  </a:lnTo>
                  <a:lnTo>
                    <a:pt x="1427011" y="2167467"/>
                  </a:lnTo>
                  <a:lnTo>
                    <a:pt x="0" y="2167467"/>
                  </a:lnTo>
                  <a:close/>
                </a:path>
              </a:pathLst>
            </a:custGeom>
            <a:solidFill>
              <a:srgbClr val="070707"/>
            </a:solidFill>
            <a:ln w="9525" cap="sq">
              <a:solidFill>
                <a:srgbClr val="64E688"/>
              </a:solidFill>
              <a:prstDash val="solid"/>
              <a:miter/>
            </a:ln>
          </p:spPr>
        </p:sp>
        <p:sp>
          <p:nvSpPr>
            <p:cNvPr name="TextBox 4" id="4"/>
            <p:cNvSpPr txBox="true"/>
            <p:nvPr/>
          </p:nvSpPr>
          <p:spPr>
            <a:xfrm>
              <a:off x="0" y="-38100"/>
              <a:ext cx="1427011" cy="2205567"/>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714791" y="1950833"/>
            <a:ext cx="4046000" cy="1838325"/>
          </a:xfrm>
          <a:prstGeom prst="rect">
            <a:avLst/>
          </a:prstGeom>
        </p:spPr>
        <p:txBody>
          <a:bodyPr anchor="t" rtlCol="false" tIns="0" lIns="0" bIns="0" rIns="0">
            <a:spAutoFit/>
          </a:bodyPr>
          <a:lstStyle/>
          <a:p>
            <a:pPr>
              <a:lnSpc>
                <a:spcPts val="7200"/>
              </a:lnSpc>
            </a:pPr>
            <a:r>
              <a:rPr lang="en-US" sz="6000">
                <a:solidFill>
                  <a:srgbClr val="FFFFFF"/>
                </a:solidFill>
                <a:latin typeface="Heebo Ultra-Bold"/>
              </a:rPr>
              <a:t>Resource </a:t>
            </a:r>
            <a:r>
              <a:rPr lang="en-US" sz="6000">
                <a:solidFill>
                  <a:srgbClr val="64E688"/>
                </a:solidFill>
                <a:latin typeface="Heebo Ultra-Bold"/>
              </a:rPr>
              <a:t>Page</a:t>
            </a:r>
          </a:p>
        </p:txBody>
      </p:sp>
      <p:sp>
        <p:nvSpPr>
          <p:cNvPr name="TextBox 6" id="6"/>
          <p:cNvSpPr txBox="true"/>
          <p:nvPr/>
        </p:nvSpPr>
        <p:spPr>
          <a:xfrm rot="0">
            <a:off x="1714791" y="4693807"/>
            <a:ext cx="4046000" cy="3632835"/>
          </a:xfrm>
          <a:prstGeom prst="rect">
            <a:avLst/>
          </a:prstGeom>
        </p:spPr>
        <p:txBody>
          <a:bodyPr anchor="t" rtlCol="false" tIns="0" lIns="0" bIns="0" rIns="0">
            <a:spAutoFit/>
          </a:bodyPr>
          <a:lstStyle/>
          <a:p>
            <a:pPr>
              <a:lnSpc>
                <a:spcPts val="3600"/>
              </a:lnSpc>
            </a:pPr>
            <a:r>
              <a:rPr lang="en-US" sz="2400">
                <a:solidFill>
                  <a:srgbClr val="FFFFFF"/>
                </a:solidFill>
                <a:latin typeface="Heebo"/>
              </a:rPr>
              <a:t>Find the magic and fun</a:t>
            </a:r>
          </a:p>
          <a:p>
            <a:pPr>
              <a:lnSpc>
                <a:spcPts val="3600"/>
              </a:lnSpc>
            </a:pPr>
            <a:r>
              <a:rPr lang="en-US" sz="2400">
                <a:solidFill>
                  <a:srgbClr val="FFFFFF"/>
                </a:solidFill>
                <a:latin typeface="Heebo"/>
              </a:rPr>
              <a:t>in presenting with Canva Presentations. Press the following keys while on </a:t>
            </a:r>
            <a:r>
              <a:rPr lang="en-US" sz="2400">
                <a:solidFill>
                  <a:srgbClr val="64E688"/>
                </a:solidFill>
                <a:latin typeface="Heebo Medium"/>
              </a:rPr>
              <a:t>Present</a:t>
            </a:r>
            <a:r>
              <a:rPr lang="en-US" sz="2400">
                <a:solidFill>
                  <a:srgbClr val="FFFFFF"/>
                </a:solidFill>
                <a:latin typeface="Heebo"/>
              </a:rPr>
              <a:t> mode!</a:t>
            </a:r>
            <a:r>
              <a:rPr lang="en-US" sz="2400">
                <a:solidFill>
                  <a:srgbClr val="FFFFFF"/>
                </a:solidFill>
                <a:latin typeface="Heebo"/>
              </a:rPr>
              <a:t> </a:t>
            </a:r>
          </a:p>
          <a:p>
            <a:pPr>
              <a:lnSpc>
                <a:spcPts val="3600"/>
              </a:lnSpc>
            </a:pPr>
          </a:p>
          <a:p>
            <a:pPr>
              <a:lnSpc>
                <a:spcPts val="3600"/>
              </a:lnSpc>
            </a:pPr>
            <a:r>
              <a:rPr lang="en-US" sz="2400">
                <a:solidFill>
                  <a:srgbClr val="FFFFFF"/>
                </a:solidFill>
                <a:latin typeface="Heebo"/>
              </a:rPr>
              <a:t>Delete or hide this page before presenting. </a:t>
            </a:r>
          </a:p>
        </p:txBody>
      </p:sp>
      <p:graphicFrame>
        <p:nvGraphicFramePr>
          <p:cNvPr name="Table 7" id="7"/>
          <p:cNvGraphicFramePr>
            <a:graphicFrameLocks noGrp="true"/>
          </p:cNvGraphicFramePr>
          <p:nvPr/>
        </p:nvGraphicFramePr>
        <p:xfrm>
          <a:off x="7173422" y="1028700"/>
          <a:ext cx="10085878" cy="8229600"/>
        </p:xfrm>
        <a:graphic>
          <a:graphicData uri="http://schemas.openxmlformats.org/drawingml/2006/table">
            <a:tbl>
              <a:tblPr/>
              <a:tblGrid>
                <a:gridCol w="5042939"/>
                <a:gridCol w="5042939"/>
              </a:tblGrid>
              <a:tr h="2033642">
                <a:tc>
                  <a:txBody>
                    <a:bodyPr anchor="t" rtlCol="false"/>
                    <a:lstStyle/>
                    <a:p>
                      <a:pPr algn="ctr">
                        <a:lnSpc>
                          <a:spcPts val="3779"/>
                        </a:lnSpc>
                        <a:defRPr/>
                      </a:pPr>
                      <a:r>
                        <a:rPr lang="en-US" sz="2700">
                          <a:solidFill>
                            <a:srgbClr val="64E688"/>
                          </a:solidFill>
                          <a:latin typeface="Heebo Medium"/>
                        </a:rPr>
                        <a:t>B</a:t>
                      </a:r>
                      <a:r>
                        <a:rPr lang="en-US" sz="2700">
                          <a:solidFill>
                            <a:srgbClr val="FFFFFF"/>
                          </a:solidFill>
                          <a:latin typeface="Heebo"/>
                        </a:rPr>
                        <a:t> for blur</a:t>
                      </a:r>
                      <a:endParaRPr lang="en-US" sz="1100"/>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c>
                  <a:txBody>
                    <a:bodyPr anchor="t" rtlCol="false"/>
                    <a:lstStyle/>
                    <a:p>
                      <a:pPr algn="ctr">
                        <a:lnSpc>
                          <a:spcPts val="3779"/>
                        </a:lnSpc>
                        <a:defRPr/>
                      </a:pPr>
                      <a:r>
                        <a:rPr lang="en-US" sz="2700">
                          <a:solidFill>
                            <a:srgbClr val="64E688"/>
                          </a:solidFill>
                          <a:latin typeface="Heebo Medium"/>
                        </a:rPr>
                        <a:t>C</a:t>
                      </a:r>
                      <a:r>
                        <a:rPr lang="en-US" sz="2700">
                          <a:solidFill>
                            <a:srgbClr val="FFFFFF"/>
                          </a:solidFill>
                          <a:latin typeface="Heebo"/>
                        </a:rPr>
                        <a:t> for confetti</a:t>
                      </a:r>
                      <a:endParaRPr lang="en-US" sz="1100"/>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2033642">
                <a:tc>
                  <a:txBody>
                    <a:bodyPr anchor="t" rtlCol="false"/>
                    <a:lstStyle/>
                    <a:p>
                      <a:pPr algn="ctr">
                        <a:lnSpc>
                          <a:spcPts val="3779"/>
                        </a:lnSpc>
                        <a:defRPr/>
                      </a:pPr>
                      <a:r>
                        <a:rPr lang="en-US" sz="2700">
                          <a:solidFill>
                            <a:srgbClr val="64E688"/>
                          </a:solidFill>
                          <a:latin typeface="Heebo Medium"/>
                        </a:rPr>
                        <a:t>D</a:t>
                      </a:r>
                      <a:r>
                        <a:rPr lang="en-US" sz="2700">
                          <a:solidFill>
                            <a:srgbClr val="FFFFFF"/>
                          </a:solidFill>
                          <a:latin typeface="Heebo"/>
                        </a:rPr>
                        <a:t> for a drumroll</a:t>
                      </a:r>
                      <a:endParaRPr lang="en-US" sz="1100"/>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c>
                  <a:txBody>
                    <a:bodyPr anchor="t" rtlCol="false"/>
                    <a:lstStyle/>
                    <a:p>
                      <a:pPr algn="ctr">
                        <a:lnSpc>
                          <a:spcPts val="3779"/>
                        </a:lnSpc>
                        <a:defRPr/>
                      </a:pPr>
                      <a:r>
                        <a:rPr lang="en-US" sz="2700">
                          <a:solidFill>
                            <a:srgbClr val="64E688"/>
                          </a:solidFill>
                          <a:latin typeface="Heebo Medium"/>
                        </a:rPr>
                        <a:t>M</a:t>
                      </a:r>
                      <a:r>
                        <a:rPr lang="en-US" sz="2700">
                          <a:solidFill>
                            <a:srgbClr val="FFFFFF"/>
                          </a:solidFill>
                          <a:latin typeface="Heebo"/>
                        </a:rPr>
                        <a:t> for mic drop</a:t>
                      </a:r>
                      <a:endParaRPr lang="en-US" sz="1100"/>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2033642">
                <a:tc>
                  <a:txBody>
                    <a:bodyPr anchor="t" rtlCol="false"/>
                    <a:lstStyle/>
                    <a:p>
                      <a:pPr algn="ctr">
                        <a:lnSpc>
                          <a:spcPts val="3779"/>
                        </a:lnSpc>
                        <a:defRPr/>
                      </a:pPr>
                      <a:r>
                        <a:rPr lang="en-US" sz="2700">
                          <a:solidFill>
                            <a:srgbClr val="64E688"/>
                          </a:solidFill>
                          <a:latin typeface="Heebo Medium"/>
                        </a:rPr>
                        <a:t>O</a:t>
                      </a:r>
                      <a:r>
                        <a:rPr lang="en-US" sz="2700">
                          <a:solidFill>
                            <a:srgbClr val="FFFFFF"/>
                          </a:solidFill>
                          <a:latin typeface="Heebo"/>
                        </a:rPr>
                        <a:t> for bubbles</a:t>
                      </a:r>
                      <a:endParaRPr lang="en-US" sz="1100"/>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c>
                  <a:txBody>
                    <a:bodyPr anchor="t" rtlCol="false"/>
                    <a:lstStyle/>
                    <a:p>
                      <a:pPr algn="ctr">
                        <a:lnSpc>
                          <a:spcPts val="3779"/>
                        </a:lnSpc>
                        <a:defRPr/>
                      </a:pPr>
                      <a:r>
                        <a:rPr lang="en-US" sz="2700">
                          <a:solidFill>
                            <a:srgbClr val="64E688"/>
                          </a:solidFill>
                          <a:latin typeface="Heebo Medium"/>
                        </a:rPr>
                        <a:t>Q</a:t>
                      </a:r>
                      <a:r>
                        <a:rPr lang="en-US" sz="2700">
                          <a:solidFill>
                            <a:srgbClr val="FFFFFF"/>
                          </a:solidFill>
                          <a:latin typeface="Heebo"/>
                        </a:rPr>
                        <a:t> for quiet</a:t>
                      </a:r>
                      <a:endParaRPr lang="en-US" sz="1100"/>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2128673">
                <a:tc>
                  <a:txBody>
                    <a:bodyPr anchor="t" rtlCol="false"/>
                    <a:lstStyle/>
                    <a:p>
                      <a:pPr algn="ctr">
                        <a:lnSpc>
                          <a:spcPts val="3779"/>
                        </a:lnSpc>
                        <a:defRPr/>
                      </a:pPr>
                      <a:r>
                        <a:rPr lang="en-US" sz="2700">
                          <a:solidFill>
                            <a:srgbClr val="64E688"/>
                          </a:solidFill>
                          <a:latin typeface="Heebo Medium"/>
                        </a:rPr>
                        <a:t>U</a:t>
                      </a:r>
                      <a:r>
                        <a:rPr lang="en-US" sz="2700">
                          <a:solidFill>
                            <a:srgbClr val="FFFFFF"/>
                          </a:solidFill>
                          <a:latin typeface="Heebo"/>
                        </a:rPr>
                        <a:t> for unveil</a:t>
                      </a:r>
                      <a:endParaRPr lang="en-US" sz="1100"/>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Heebo"/>
                        </a:rPr>
                        <a:t>Any number from </a:t>
                      </a:r>
                      <a:r>
                        <a:rPr lang="en-US" sz="2700">
                          <a:solidFill>
                            <a:srgbClr val="64E688"/>
                          </a:solidFill>
                          <a:latin typeface="Heebo Medium"/>
                        </a:rPr>
                        <a:t>0-9</a:t>
                      </a:r>
                      <a:endParaRPr lang="en-US" sz="1100"/>
                    </a:p>
                    <a:p>
                      <a:pPr algn="ctr">
                        <a:lnSpc>
                          <a:spcPts val="3779"/>
                        </a:lnSpc>
                      </a:pPr>
                      <a:r>
                        <a:rPr lang="en-US" sz="2700">
                          <a:solidFill>
                            <a:srgbClr val="FFFFFF"/>
                          </a:solidFill>
                          <a:latin typeface="Heebo"/>
                        </a:rPr>
                        <a:t>for a timer</a:t>
                      </a:r>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bl>
          </a:graphicData>
        </a:graphic>
      </p:graphicFrame>
    </p:spTree>
  </p:cSld>
  <p:clrMapOvr>
    <a:masterClrMapping/>
  </p:clrMapOvr>
</p:sld>
</file>

<file path=ppt/slides/slide38.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418183" cy="8229600"/>
            <a:chOff x="0" y="0"/>
            <a:chExt cx="1427011" cy="2167467"/>
          </a:xfrm>
        </p:grpSpPr>
        <p:sp>
          <p:nvSpPr>
            <p:cNvPr name="Freeform 3" id="3"/>
            <p:cNvSpPr/>
            <p:nvPr/>
          </p:nvSpPr>
          <p:spPr>
            <a:xfrm flipH="false" flipV="false" rot="0">
              <a:off x="0" y="0"/>
              <a:ext cx="1427011" cy="2167467"/>
            </a:xfrm>
            <a:custGeom>
              <a:avLst/>
              <a:gdLst/>
              <a:ahLst/>
              <a:cxnLst/>
              <a:rect r="r" b="b" t="t" l="l"/>
              <a:pathLst>
                <a:path h="2167467" w="1427011">
                  <a:moveTo>
                    <a:pt x="0" y="0"/>
                  </a:moveTo>
                  <a:lnTo>
                    <a:pt x="1427011" y="0"/>
                  </a:lnTo>
                  <a:lnTo>
                    <a:pt x="1427011" y="2167467"/>
                  </a:lnTo>
                  <a:lnTo>
                    <a:pt x="0" y="2167467"/>
                  </a:lnTo>
                  <a:close/>
                </a:path>
              </a:pathLst>
            </a:custGeom>
            <a:solidFill>
              <a:srgbClr val="070707"/>
            </a:solidFill>
            <a:ln w="9525" cap="sq">
              <a:solidFill>
                <a:srgbClr val="64E688"/>
              </a:solidFill>
              <a:prstDash val="solid"/>
              <a:miter/>
            </a:ln>
          </p:spPr>
        </p:sp>
        <p:sp>
          <p:nvSpPr>
            <p:cNvPr name="TextBox 4" id="4"/>
            <p:cNvSpPr txBox="true"/>
            <p:nvPr/>
          </p:nvSpPr>
          <p:spPr>
            <a:xfrm>
              <a:off x="0" y="-38100"/>
              <a:ext cx="1427011" cy="2205567"/>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714791" y="1950833"/>
            <a:ext cx="4046000" cy="1838325"/>
          </a:xfrm>
          <a:prstGeom prst="rect">
            <a:avLst/>
          </a:prstGeom>
        </p:spPr>
        <p:txBody>
          <a:bodyPr anchor="t" rtlCol="false" tIns="0" lIns="0" bIns="0" rIns="0">
            <a:spAutoFit/>
          </a:bodyPr>
          <a:lstStyle/>
          <a:p>
            <a:pPr>
              <a:lnSpc>
                <a:spcPts val="7200"/>
              </a:lnSpc>
            </a:pPr>
            <a:r>
              <a:rPr lang="en-US" sz="6000">
                <a:solidFill>
                  <a:srgbClr val="FFFFFF"/>
                </a:solidFill>
                <a:latin typeface="Heebo Ultra-Bold"/>
              </a:rPr>
              <a:t>Resource </a:t>
            </a:r>
            <a:r>
              <a:rPr lang="en-US" sz="6000">
                <a:solidFill>
                  <a:srgbClr val="64E688"/>
                </a:solidFill>
                <a:latin typeface="Heebo Ultra-Bold"/>
              </a:rPr>
              <a:t>Page</a:t>
            </a:r>
          </a:p>
        </p:txBody>
      </p:sp>
      <p:sp>
        <p:nvSpPr>
          <p:cNvPr name="TextBox 6" id="6"/>
          <p:cNvSpPr txBox="true"/>
          <p:nvPr/>
        </p:nvSpPr>
        <p:spPr>
          <a:xfrm rot="0">
            <a:off x="1714791" y="4693807"/>
            <a:ext cx="4046000" cy="3632835"/>
          </a:xfrm>
          <a:prstGeom prst="rect">
            <a:avLst/>
          </a:prstGeom>
        </p:spPr>
        <p:txBody>
          <a:bodyPr anchor="t" rtlCol="false" tIns="0" lIns="0" bIns="0" rIns="0">
            <a:spAutoFit/>
          </a:bodyPr>
          <a:lstStyle/>
          <a:p>
            <a:pPr>
              <a:lnSpc>
                <a:spcPts val="3600"/>
              </a:lnSpc>
            </a:pPr>
            <a:r>
              <a:rPr lang="en-US" sz="2400">
                <a:solidFill>
                  <a:srgbClr val="FFFFFF"/>
                </a:solidFill>
                <a:latin typeface="Heebo"/>
              </a:rPr>
              <a:t>Find the magic and fun</a:t>
            </a:r>
          </a:p>
          <a:p>
            <a:pPr>
              <a:lnSpc>
                <a:spcPts val="3600"/>
              </a:lnSpc>
            </a:pPr>
            <a:r>
              <a:rPr lang="en-US" sz="2400">
                <a:solidFill>
                  <a:srgbClr val="FFFFFF"/>
                </a:solidFill>
                <a:latin typeface="Heebo"/>
              </a:rPr>
              <a:t>in presenting with Canva Presentations. Press the following keys while on </a:t>
            </a:r>
            <a:r>
              <a:rPr lang="en-US" sz="2400">
                <a:solidFill>
                  <a:srgbClr val="64E688"/>
                </a:solidFill>
                <a:latin typeface="Heebo Medium"/>
              </a:rPr>
              <a:t>Present</a:t>
            </a:r>
            <a:r>
              <a:rPr lang="en-US" sz="2400">
                <a:solidFill>
                  <a:srgbClr val="FFFFFF"/>
                </a:solidFill>
                <a:latin typeface="Heebo"/>
              </a:rPr>
              <a:t> mode!</a:t>
            </a:r>
            <a:r>
              <a:rPr lang="en-US" sz="2400">
                <a:solidFill>
                  <a:srgbClr val="FFFFFF"/>
                </a:solidFill>
                <a:latin typeface="Heebo"/>
              </a:rPr>
              <a:t> </a:t>
            </a:r>
          </a:p>
          <a:p>
            <a:pPr>
              <a:lnSpc>
                <a:spcPts val="3600"/>
              </a:lnSpc>
            </a:pPr>
          </a:p>
          <a:p>
            <a:pPr>
              <a:lnSpc>
                <a:spcPts val="3600"/>
              </a:lnSpc>
            </a:pPr>
            <a:r>
              <a:rPr lang="en-US" sz="2400">
                <a:solidFill>
                  <a:srgbClr val="FFFFFF"/>
                </a:solidFill>
                <a:latin typeface="Heebo"/>
              </a:rPr>
              <a:t>Delete or hide this page before presenting. </a:t>
            </a:r>
          </a:p>
        </p:txBody>
      </p:sp>
      <p:graphicFrame>
        <p:nvGraphicFramePr>
          <p:cNvPr name="Table 7" id="7"/>
          <p:cNvGraphicFramePr>
            <a:graphicFrameLocks noGrp="true"/>
          </p:cNvGraphicFramePr>
          <p:nvPr/>
        </p:nvGraphicFramePr>
        <p:xfrm>
          <a:off x="7593258" y="1028700"/>
          <a:ext cx="9675567" cy="8229600"/>
        </p:xfrm>
        <a:graphic>
          <a:graphicData uri="http://schemas.openxmlformats.org/drawingml/2006/table">
            <a:tbl>
              <a:tblPr/>
              <a:tblGrid>
                <a:gridCol w="9675567"/>
              </a:tblGrid>
              <a:tr h="1428875">
                <a:tc>
                  <a:txBody>
                    <a:bodyPr anchor="t" rtlCol="false"/>
                    <a:lstStyle/>
                    <a:p>
                      <a:pPr algn="ctr">
                        <a:lnSpc>
                          <a:spcPts val="2520"/>
                        </a:lnSpc>
                        <a:defRPr/>
                      </a:pPr>
                      <a:r>
                        <a:rPr lang="en-US" sz="1800">
                          <a:solidFill>
                            <a:srgbClr val="FFFFFF"/>
                          </a:solidFill>
                          <a:latin typeface="Heebo"/>
                        </a:rPr>
                        <a:t>Click the Share button on the top right corner of your screen</a:t>
                      </a:r>
                      <a:endParaRPr lang="en-US" sz="1100"/>
                    </a:p>
                    <a:p>
                      <a:pPr algn="ctr" marL="0" indent="0" lvl="0">
                        <a:lnSpc>
                          <a:spcPts val="2520"/>
                        </a:lnSpc>
                        <a:spcBef>
                          <a:spcPct val="0"/>
                        </a:spcBef>
                      </a:pPr>
                      <a:r>
                        <a:rPr lang="en-US" sz="1800">
                          <a:solidFill>
                            <a:srgbClr val="FFFFFF"/>
                          </a:solidFill>
                          <a:latin typeface="Heebo"/>
                        </a:rPr>
                        <a:t>and select '</a:t>
                      </a:r>
                      <a:r>
                        <a:rPr lang="en-US" sz="1800">
                          <a:solidFill>
                            <a:srgbClr val="64E688"/>
                          </a:solidFill>
                          <a:latin typeface="Heebo Medium"/>
                        </a:rPr>
                        <a:t>Present and Record</a:t>
                      </a:r>
                      <a:r>
                        <a:rPr lang="en-US" sz="1800">
                          <a:solidFill>
                            <a:srgbClr val="FFFFFF"/>
                          </a:solidFill>
                          <a:latin typeface="Heebo"/>
                        </a:rPr>
                        <a:t>.'</a:t>
                      </a:r>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1440492">
                <a:tc>
                  <a:txBody>
                    <a:bodyPr anchor="t" rtlCol="false"/>
                    <a:lstStyle/>
                    <a:p>
                      <a:pPr algn="ctr">
                        <a:lnSpc>
                          <a:spcPts val="2520"/>
                        </a:lnSpc>
                        <a:defRPr/>
                      </a:pPr>
                      <a:r>
                        <a:rPr lang="en-US" sz="1800">
                          <a:solidFill>
                            <a:srgbClr val="FFFFFF"/>
                          </a:solidFill>
                          <a:latin typeface="Heebo"/>
                        </a:rPr>
                        <a:t>Click ‘</a:t>
                      </a:r>
                      <a:r>
                        <a:rPr lang="en-US" sz="1800">
                          <a:solidFill>
                            <a:srgbClr val="64E688"/>
                          </a:solidFill>
                          <a:latin typeface="Heebo Medium"/>
                        </a:rPr>
                        <a:t>Go to recording studio</a:t>
                      </a:r>
                      <a:r>
                        <a:rPr lang="en-US" sz="1800">
                          <a:solidFill>
                            <a:srgbClr val="FFFFFF"/>
                          </a:solidFill>
                          <a:latin typeface="Heebo"/>
                        </a:rPr>
                        <a:t>,’ where you can choose the video</a:t>
                      </a:r>
                      <a:endParaRPr lang="en-US" sz="1100"/>
                    </a:p>
                    <a:p>
                      <a:pPr algn="ctr" marL="0" indent="0" lvl="0">
                        <a:lnSpc>
                          <a:spcPts val="2520"/>
                        </a:lnSpc>
                        <a:spcBef>
                          <a:spcPct val="0"/>
                        </a:spcBef>
                      </a:pPr>
                      <a:r>
                        <a:rPr lang="en-US" sz="1800">
                          <a:solidFill>
                            <a:srgbClr val="FFFFFF"/>
                          </a:solidFill>
                          <a:latin typeface="Heebo"/>
                        </a:rPr>
                        <a:t>and audio source for your video presentation.</a:t>
                      </a:r>
                      <a:r>
                        <a:rPr lang="en-US" sz="1800">
                          <a:solidFill>
                            <a:srgbClr val="FFFFFF"/>
                          </a:solidFill>
                          <a:latin typeface="Heebo"/>
                        </a:rPr>
                        <a:t> </a:t>
                      </a:r>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1232889">
                <a:tc>
                  <a:txBody>
                    <a:bodyPr anchor="t" rtlCol="false"/>
                    <a:lstStyle/>
                    <a:p>
                      <a:pPr algn="ctr" marL="0" indent="0" lvl="0">
                        <a:lnSpc>
                          <a:spcPts val="2520"/>
                        </a:lnSpc>
                        <a:spcBef>
                          <a:spcPct val="0"/>
                        </a:spcBef>
                        <a:defRPr/>
                      </a:pPr>
                      <a:r>
                        <a:rPr lang="en-US" sz="1800">
                          <a:solidFill>
                            <a:srgbClr val="FFFFFF"/>
                          </a:solidFill>
                          <a:latin typeface="Heebo"/>
                        </a:rPr>
                        <a:t>Feel free to choose the ‘</a:t>
                      </a:r>
                      <a:r>
                        <a:rPr lang="en-US" sz="1800">
                          <a:solidFill>
                            <a:srgbClr val="64E688"/>
                          </a:solidFill>
                          <a:latin typeface="Heebo Medium"/>
                        </a:rPr>
                        <a:t>No camera</a:t>
                      </a:r>
                      <a:r>
                        <a:rPr lang="en-US" sz="1800">
                          <a:solidFill>
                            <a:srgbClr val="FFFFFF"/>
                          </a:solidFill>
                          <a:latin typeface="Heebo"/>
                        </a:rPr>
                        <a:t>’ option and record your voice only.</a:t>
                      </a:r>
                      <a:r>
                        <a:rPr lang="en-US" sz="1800">
                          <a:solidFill>
                            <a:srgbClr val="FFFFFF"/>
                          </a:solidFill>
                          <a:latin typeface="Heebo"/>
                        </a:rPr>
                        <a:t> </a:t>
                      </a:r>
                      <a:endParaRPr lang="en-US" sz="1100"/>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1246359">
                <a:tc>
                  <a:txBody>
                    <a:bodyPr anchor="t" rtlCol="false"/>
                    <a:lstStyle/>
                    <a:p>
                      <a:pPr algn="ctr" marL="0" indent="0" lvl="0">
                        <a:lnSpc>
                          <a:spcPts val="2520"/>
                        </a:lnSpc>
                        <a:spcBef>
                          <a:spcPct val="0"/>
                        </a:spcBef>
                        <a:defRPr/>
                      </a:pPr>
                      <a:r>
                        <a:rPr lang="en-US" sz="1800">
                          <a:solidFill>
                            <a:srgbClr val="FFFFFF"/>
                          </a:solidFill>
                          <a:latin typeface="Heebo"/>
                        </a:rPr>
                        <a:t>Start recording, and press pause in between takes if you have to.</a:t>
                      </a:r>
                      <a:endParaRPr lang="en-US" sz="1100"/>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1440492">
                <a:tc>
                  <a:txBody>
                    <a:bodyPr anchor="t" rtlCol="false"/>
                    <a:lstStyle/>
                    <a:p>
                      <a:pPr algn="ctr">
                        <a:lnSpc>
                          <a:spcPts val="2520"/>
                        </a:lnSpc>
                        <a:defRPr/>
                      </a:pPr>
                      <a:r>
                        <a:rPr lang="en-US" sz="1800">
                          <a:solidFill>
                            <a:srgbClr val="FFFFFF"/>
                          </a:solidFill>
                          <a:latin typeface="Heebo"/>
                        </a:rPr>
                        <a:t>Once you're done, download your Canva Presentation in MP4 file format</a:t>
                      </a:r>
                      <a:endParaRPr lang="en-US" sz="1100"/>
                    </a:p>
                    <a:p>
                      <a:pPr algn="ctr" marL="0" indent="0" lvl="0">
                        <a:lnSpc>
                          <a:spcPts val="2520"/>
                        </a:lnSpc>
                        <a:spcBef>
                          <a:spcPct val="0"/>
                        </a:spcBef>
                      </a:pPr>
                      <a:r>
                        <a:rPr lang="en-US" sz="1800">
                          <a:solidFill>
                            <a:srgbClr val="FFFFFF"/>
                          </a:solidFill>
                          <a:latin typeface="Heebo"/>
                        </a:rPr>
                        <a:t>or get a link to your Talking Presentation and share it with others.</a:t>
                      </a:r>
                      <a:r>
                        <a:rPr lang="en-US" sz="1800">
                          <a:solidFill>
                            <a:srgbClr val="FFFFFF"/>
                          </a:solidFill>
                          <a:latin typeface="Heebo"/>
                        </a:rPr>
                        <a:t> </a:t>
                      </a:r>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r h="1440492">
                <a:tc>
                  <a:txBody>
                    <a:bodyPr anchor="t" rtlCol="false"/>
                    <a:lstStyle/>
                    <a:p>
                      <a:pPr algn="ctr" marL="0" indent="0" lvl="0">
                        <a:lnSpc>
                          <a:spcPts val="2520"/>
                        </a:lnSpc>
                        <a:spcBef>
                          <a:spcPct val="0"/>
                        </a:spcBef>
                        <a:defRPr/>
                      </a:pPr>
                      <a:r>
                        <a:rPr lang="en-US" sz="1800">
                          <a:solidFill>
                            <a:srgbClr val="FFFFFF"/>
                          </a:solidFill>
                          <a:latin typeface="Heebo"/>
                        </a:rPr>
                        <a:t>You can also record a video inside the editor! Go to '</a:t>
                      </a:r>
                      <a:r>
                        <a:rPr lang="en-US" sz="1800">
                          <a:solidFill>
                            <a:srgbClr val="64E688"/>
                          </a:solidFill>
                          <a:latin typeface="Heebo Medium"/>
                        </a:rPr>
                        <a:t>Uploads</a:t>
                      </a:r>
                      <a:r>
                        <a:rPr lang="en-US" sz="1800">
                          <a:solidFill>
                            <a:srgbClr val="FFFFFF"/>
                          </a:solidFill>
                          <a:latin typeface="Heebo"/>
                        </a:rPr>
                        <a:t>' and click on '</a:t>
                      </a:r>
                      <a:r>
                        <a:rPr lang="en-US" sz="1800">
                          <a:solidFill>
                            <a:srgbClr val="64E688"/>
                          </a:solidFill>
                          <a:latin typeface="Heebo Medium"/>
                        </a:rPr>
                        <a:t>Record yourself</a:t>
                      </a:r>
                      <a:r>
                        <a:rPr lang="en-US" sz="1800">
                          <a:solidFill>
                            <a:srgbClr val="FFFFFF"/>
                          </a:solidFill>
                          <a:latin typeface="Heebo"/>
                        </a:rPr>
                        <a:t>'.</a:t>
                      </a:r>
                      <a:endParaRPr lang="en-US" sz="1100"/>
                    </a:p>
                  </a:txBody>
                  <a:tcPr marL="190500" marR="190500" marT="190500" marB="190500" anchor="ctr">
                    <a:lnL cmpd="sng" algn="ctr" cap="flat" w="9525">
                      <a:solidFill>
                        <a:srgbClr val="64E688"/>
                      </a:solidFill>
                      <a:prstDash val="solid"/>
                      <a:round/>
                      <a:headEnd type="none" w="med" len="med"/>
                      <a:tailEnd type="none" w="med" len="med"/>
                    </a:lnL>
                    <a:lnR cmpd="sng" algn="ctr" cap="flat" w="9525">
                      <a:solidFill>
                        <a:srgbClr val="64E688"/>
                      </a:solidFill>
                      <a:prstDash val="solid"/>
                      <a:round/>
                      <a:headEnd type="none" w="med" len="med"/>
                      <a:tailEnd type="none" w="med" len="med"/>
                    </a:lnR>
                    <a:lnT cmpd="sng" algn="ctr" cap="flat" w="9525">
                      <a:solidFill>
                        <a:srgbClr val="64E688"/>
                      </a:solidFill>
                      <a:prstDash val="solid"/>
                      <a:round/>
                      <a:headEnd type="none" w="med" len="med"/>
                      <a:tailEnd type="none" w="med" len="med"/>
                    </a:lnT>
                    <a:lnB cmpd="sng" algn="ctr" cap="flat" w="9525">
                      <a:solidFill>
                        <a:srgbClr val="64E688"/>
                      </a:solidFill>
                      <a:prstDash val="solid"/>
                      <a:round/>
                      <a:headEnd type="none" w="med" len="med"/>
                      <a:tailEnd type="none" w="med" len="med"/>
                    </a:lnB>
                  </a:tcPr>
                </a:tc>
              </a:tr>
            </a:tbl>
          </a:graphicData>
        </a:graphic>
      </p:graphicFrame>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6633" y="-5468306"/>
            <a:ext cx="12906806" cy="12906806"/>
          </a:xfrm>
          <a:custGeom>
            <a:avLst/>
            <a:gdLst/>
            <a:ahLst/>
            <a:cxnLst/>
            <a:rect r="r" b="b" t="t" l="l"/>
            <a:pathLst>
              <a:path h="12906806" w="12906806">
                <a:moveTo>
                  <a:pt x="0" y="0"/>
                </a:moveTo>
                <a:lnTo>
                  <a:pt x="12906806" y="0"/>
                </a:lnTo>
                <a:lnTo>
                  <a:pt x="12906806" y="12906807"/>
                </a:lnTo>
                <a:lnTo>
                  <a:pt x="0" y="12906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281574">
            <a:off x="9849516" y="2766381"/>
            <a:ext cx="15975639" cy="12983837"/>
          </a:xfrm>
          <a:custGeom>
            <a:avLst/>
            <a:gdLst/>
            <a:ahLst/>
            <a:cxnLst/>
            <a:rect r="r" b="b" t="t" l="l"/>
            <a:pathLst>
              <a:path h="12983837" w="15975639">
                <a:moveTo>
                  <a:pt x="0" y="0"/>
                </a:moveTo>
                <a:lnTo>
                  <a:pt x="15975638" y="0"/>
                </a:lnTo>
                <a:lnTo>
                  <a:pt x="15975638" y="12983838"/>
                </a:lnTo>
                <a:lnTo>
                  <a:pt x="0" y="12983838"/>
                </a:lnTo>
                <a:lnTo>
                  <a:pt x="0" y="0"/>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10408">
            <a:off x="5486400" y="6629736"/>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802162" y="8197817"/>
            <a:ext cx="6099525" cy="1330805"/>
          </a:xfrm>
          <a:custGeom>
            <a:avLst/>
            <a:gdLst/>
            <a:ahLst/>
            <a:cxnLst/>
            <a:rect r="r" b="b" t="t" l="l"/>
            <a:pathLst>
              <a:path h="1330805" w="6099525">
                <a:moveTo>
                  <a:pt x="6099525" y="0"/>
                </a:moveTo>
                <a:lnTo>
                  <a:pt x="0" y="0"/>
                </a:lnTo>
                <a:lnTo>
                  <a:pt x="0" y="1330806"/>
                </a:lnTo>
                <a:lnTo>
                  <a:pt x="6099525" y="1330806"/>
                </a:lnTo>
                <a:lnTo>
                  <a:pt x="609952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65044" y="1184310"/>
            <a:ext cx="780159" cy="662426"/>
          </a:xfrm>
          <a:custGeom>
            <a:avLst/>
            <a:gdLst/>
            <a:ahLst/>
            <a:cxnLst/>
            <a:rect r="r" b="b" t="t" l="l"/>
            <a:pathLst>
              <a:path h="662426" w="780159">
                <a:moveTo>
                  <a:pt x="0" y="0"/>
                </a:moveTo>
                <a:lnTo>
                  <a:pt x="780159" y="0"/>
                </a:lnTo>
                <a:lnTo>
                  <a:pt x="780159" y="662426"/>
                </a:lnTo>
                <a:lnTo>
                  <a:pt x="0" y="6624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2447074" y="1318692"/>
            <a:ext cx="2658111" cy="460337"/>
          </a:xfrm>
          <a:prstGeom prst="rect">
            <a:avLst/>
          </a:prstGeom>
        </p:spPr>
        <p:txBody>
          <a:bodyPr anchor="t" rtlCol="false" tIns="0" lIns="0" bIns="0" rIns="0">
            <a:spAutoFit/>
          </a:bodyPr>
          <a:lstStyle/>
          <a:p>
            <a:pPr>
              <a:lnSpc>
                <a:spcPts val="3499"/>
              </a:lnSpc>
            </a:pPr>
            <a:r>
              <a:rPr lang="en-US" sz="3499">
                <a:solidFill>
                  <a:srgbClr val="FFFFFF"/>
                </a:solidFill>
                <a:latin typeface="Montserrat Classic Bold"/>
              </a:rPr>
              <a:t>Larana, Inc.</a:t>
            </a:r>
          </a:p>
        </p:txBody>
      </p:sp>
      <p:sp>
        <p:nvSpPr>
          <p:cNvPr name="TextBox 8" id="8"/>
          <p:cNvSpPr txBox="true"/>
          <p:nvPr/>
        </p:nvSpPr>
        <p:spPr>
          <a:xfrm rot="0">
            <a:off x="1465044" y="8530629"/>
            <a:ext cx="8110538" cy="332591"/>
          </a:xfrm>
          <a:prstGeom prst="rect">
            <a:avLst/>
          </a:prstGeom>
        </p:spPr>
        <p:txBody>
          <a:bodyPr anchor="t" rtlCol="false" tIns="0" lIns="0" bIns="0" rIns="0">
            <a:spAutoFit/>
          </a:bodyPr>
          <a:lstStyle/>
          <a:p>
            <a:pPr>
              <a:lnSpc>
                <a:spcPts val="2599"/>
              </a:lnSpc>
            </a:pPr>
            <a:r>
              <a:rPr lang="en-US" sz="2599">
                <a:solidFill>
                  <a:srgbClr val="000000"/>
                </a:solidFill>
                <a:latin typeface="Montserrat Classic"/>
              </a:rPr>
              <a:t>Presented by Jamie Chastin</a:t>
            </a:r>
          </a:p>
        </p:txBody>
      </p:sp>
      <p:sp>
        <p:nvSpPr>
          <p:cNvPr name="TextBox 9" id="9"/>
          <p:cNvSpPr txBox="true"/>
          <p:nvPr/>
        </p:nvSpPr>
        <p:spPr>
          <a:xfrm rot="0">
            <a:off x="1388739" y="3096239"/>
            <a:ext cx="8738098" cy="2587439"/>
          </a:xfrm>
          <a:prstGeom prst="rect">
            <a:avLst/>
          </a:prstGeom>
        </p:spPr>
        <p:txBody>
          <a:bodyPr anchor="t" rtlCol="false" tIns="0" lIns="0" bIns="0" rIns="0">
            <a:spAutoFit/>
          </a:bodyPr>
          <a:lstStyle/>
          <a:p>
            <a:pPr>
              <a:lnSpc>
                <a:spcPts val="8999"/>
              </a:lnSpc>
            </a:pPr>
            <a:r>
              <a:rPr lang="en-US" sz="9999">
                <a:solidFill>
                  <a:srgbClr val="FFFFFF"/>
                </a:solidFill>
                <a:latin typeface="Montserrat Classic Bold"/>
              </a:rPr>
              <a:t>Startup</a:t>
            </a:r>
          </a:p>
          <a:p>
            <a:pPr>
              <a:lnSpc>
                <a:spcPts val="12499"/>
              </a:lnSpc>
            </a:pPr>
            <a:r>
              <a:rPr lang="en-US" sz="9999">
                <a:solidFill>
                  <a:srgbClr val="FFFFFF"/>
                </a:solidFill>
                <a:latin typeface="Montserrat Classic Bold"/>
              </a:rPr>
              <a:t>Pitch Deck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8364557" y="1399883"/>
            <a:ext cx="3491158" cy="2183384"/>
            <a:chOff x="0" y="0"/>
            <a:chExt cx="4654877" cy="2911179"/>
          </a:xfrm>
        </p:grpSpPr>
        <p:sp>
          <p:nvSpPr>
            <p:cNvPr name="TextBox 3" id="3"/>
            <p:cNvSpPr txBox="true"/>
            <p:nvPr/>
          </p:nvSpPr>
          <p:spPr>
            <a:xfrm rot="0">
              <a:off x="21023" y="-57150"/>
              <a:ext cx="4633854" cy="616279"/>
            </a:xfrm>
            <a:prstGeom prst="rect">
              <a:avLst/>
            </a:prstGeom>
          </p:spPr>
          <p:txBody>
            <a:bodyPr anchor="t" rtlCol="false" tIns="0" lIns="0" bIns="0" rIns="0">
              <a:spAutoFit/>
            </a:bodyPr>
            <a:lstStyle/>
            <a:p>
              <a:pPr>
                <a:lnSpc>
                  <a:spcPts val="3919"/>
                </a:lnSpc>
              </a:pPr>
              <a:r>
                <a:rPr lang="en-US" sz="2799">
                  <a:solidFill>
                    <a:srgbClr val="FFFFFF"/>
                  </a:solidFill>
                  <a:ea typeface="Heebo Medium"/>
                </a:rPr>
                <a:t>第一部分</a:t>
              </a:r>
            </a:p>
          </p:txBody>
        </p:sp>
        <p:sp>
          <p:nvSpPr>
            <p:cNvPr name="TextBox 4" id="4"/>
            <p:cNvSpPr txBox="true"/>
            <p:nvPr/>
          </p:nvSpPr>
          <p:spPr>
            <a:xfrm rot="0">
              <a:off x="21023" y="1114340"/>
              <a:ext cx="4633854" cy="1796838"/>
            </a:xfrm>
            <a:prstGeom prst="rect">
              <a:avLst/>
            </a:prstGeom>
          </p:spPr>
          <p:txBody>
            <a:bodyPr anchor="t" rtlCol="false" tIns="0" lIns="0" bIns="0" rIns="0">
              <a:spAutoFit/>
            </a:bodyPr>
            <a:lstStyle/>
            <a:p>
              <a:pPr>
                <a:lnSpc>
                  <a:spcPts val="3680"/>
                </a:lnSpc>
              </a:pPr>
              <a:r>
                <a:rPr lang="en-US" sz="2300">
                  <a:solidFill>
                    <a:srgbClr val="FFFFFF"/>
                  </a:solidFill>
                  <a:latin typeface="Heebo"/>
                  <a:ea typeface="Heebo"/>
                </a:rPr>
                <a:t>1、网络类型</a:t>
              </a:r>
            </a:p>
            <a:p>
              <a:pPr>
                <a:lnSpc>
                  <a:spcPts val="3680"/>
                </a:lnSpc>
              </a:pPr>
              <a:r>
                <a:rPr lang="en-US" sz="2300">
                  <a:solidFill>
                    <a:srgbClr val="FFFFFF"/>
                  </a:solidFill>
                  <a:latin typeface="Heebo"/>
                  <a:ea typeface="Heebo"/>
                </a:rPr>
                <a:t>2、VPC类型</a:t>
              </a:r>
            </a:p>
            <a:p>
              <a:pPr>
                <a:lnSpc>
                  <a:spcPts val="3680"/>
                </a:lnSpc>
              </a:pPr>
              <a:r>
                <a:rPr lang="en-US" sz="2300">
                  <a:solidFill>
                    <a:srgbClr val="FFFFFF"/>
                  </a:solidFill>
                  <a:latin typeface="Heebo"/>
                  <a:ea typeface="Heebo"/>
                </a:rPr>
                <a:t>3、子网配置</a:t>
              </a:r>
            </a:p>
          </p:txBody>
        </p:sp>
        <p:sp>
          <p:nvSpPr>
            <p:cNvPr name="AutoShape 5" id="5"/>
            <p:cNvSpPr/>
            <p:nvPr/>
          </p:nvSpPr>
          <p:spPr>
            <a:xfrm>
              <a:off x="0" y="817420"/>
              <a:ext cx="4654877" cy="0"/>
            </a:xfrm>
            <a:prstGeom prst="line">
              <a:avLst/>
            </a:prstGeom>
            <a:ln cap="rnd" w="25400">
              <a:solidFill>
                <a:srgbClr val="64E688"/>
              </a:solidFill>
              <a:prstDash val="solid"/>
              <a:headEnd type="none" len="sm" w="sm"/>
              <a:tailEnd type="none" len="sm" w="sm"/>
            </a:ln>
          </p:spPr>
        </p:sp>
      </p:grpSp>
      <p:sp>
        <p:nvSpPr>
          <p:cNvPr name="Freeform 6" id="6"/>
          <p:cNvSpPr/>
          <p:nvPr/>
        </p:nvSpPr>
        <p:spPr>
          <a:xfrm flipH="false" flipV="false" rot="-3559199">
            <a:off x="14081771" y="62239"/>
            <a:ext cx="4823880" cy="5983107"/>
          </a:xfrm>
          <a:custGeom>
            <a:avLst/>
            <a:gdLst/>
            <a:ahLst/>
            <a:cxnLst/>
            <a:rect r="r" b="b" t="t" l="l"/>
            <a:pathLst>
              <a:path h="5983107" w="4823880">
                <a:moveTo>
                  <a:pt x="0" y="0"/>
                </a:moveTo>
                <a:lnTo>
                  <a:pt x="4823879" y="0"/>
                </a:lnTo>
                <a:lnTo>
                  <a:pt x="4823879" y="5983107"/>
                </a:lnTo>
                <a:lnTo>
                  <a:pt x="0" y="5983107"/>
                </a:lnTo>
                <a:lnTo>
                  <a:pt x="0" y="0"/>
                </a:lnTo>
                <a:close/>
              </a:path>
            </a:pathLst>
          </a:custGeom>
          <a:blipFill>
            <a:blip r:embed="rId2">
              <a:alphaModFix amt="26000"/>
            </a:blip>
            <a:stretch>
              <a:fillRect l="0" t="0" r="0" b="0"/>
            </a:stretch>
          </a:blipFill>
        </p:spPr>
      </p:sp>
      <p:grpSp>
        <p:nvGrpSpPr>
          <p:cNvPr name="Group 7" id="7"/>
          <p:cNvGrpSpPr/>
          <p:nvPr/>
        </p:nvGrpSpPr>
        <p:grpSpPr>
          <a:xfrm rot="0">
            <a:off x="13341166" y="1399883"/>
            <a:ext cx="3491158" cy="2163340"/>
            <a:chOff x="0" y="0"/>
            <a:chExt cx="4654877" cy="2884454"/>
          </a:xfrm>
        </p:grpSpPr>
        <p:sp>
          <p:nvSpPr>
            <p:cNvPr name="TextBox 8" id="8"/>
            <p:cNvSpPr txBox="true"/>
            <p:nvPr/>
          </p:nvSpPr>
          <p:spPr>
            <a:xfrm rot="0">
              <a:off x="21023" y="-57150"/>
              <a:ext cx="4633854" cy="616279"/>
            </a:xfrm>
            <a:prstGeom prst="rect">
              <a:avLst/>
            </a:prstGeom>
          </p:spPr>
          <p:txBody>
            <a:bodyPr anchor="t" rtlCol="false" tIns="0" lIns="0" bIns="0" rIns="0">
              <a:spAutoFit/>
            </a:bodyPr>
            <a:lstStyle/>
            <a:p>
              <a:pPr>
                <a:lnSpc>
                  <a:spcPts val="3919"/>
                </a:lnSpc>
              </a:pPr>
              <a:r>
                <a:rPr lang="en-US" sz="2799">
                  <a:solidFill>
                    <a:srgbClr val="FFFFFF"/>
                  </a:solidFill>
                  <a:ea typeface="Heebo Medium"/>
                </a:rPr>
                <a:t>第二部分</a:t>
              </a:r>
            </a:p>
          </p:txBody>
        </p:sp>
        <p:sp>
          <p:nvSpPr>
            <p:cNvPr name="TextBox 9" id="9"/>
            <p:cNvSpPr txBox="true"/>
            <p:nvPr/>
          </p:nvSpPr>
          <p:spPr>
            <a:xfrm rot="0">
              <a:off x="21023" y="1903379"/>
              <a:ext cx="4633854" cy="981075"/>
            </a:xfrm>
            <a:prstGeom prst="rect">
              <a:avLst/>
            </a:prstGeom>
          </p:spPr>
          <p:txBody>
            <a:bodyPr anchor="t" rtlCol="false" tIns="0" lIns="0" bIns="0" rIns="0">
              <a:spAutoFit/>
            </a:bodyPr>
            <a:lstStyle/>
            <a:p>
              <a:pPr>
                <a:lnSpc>
                  <a:spcPts val="3000"/>
                </a:lnSpc>
              </a:pPr>
              <a:r>
                <a:rPr lang="en-US" sz="2000">
                  <a:solidFill>
                    <a:srgbClr val="FFFFFF"/>
                  </a:solidFill>
                  <a:latin typeface="Heebo"/>
                </a:rPr>
                <a:t>Hire the right people for the roles in the team.</a:t>
              </a:r>
            </a:p>
          </p:txBody>
        </p:sp>
        <p:sp>
          <p:nvSpPr>
            <p:cNvPr name="TextBox 10" id="10"/>
            <p:cNvSpPr txBox="true"/>
            <p:nvPr/>
          </p:nvSpPr>
          <p:spPr>
            <a:xfrm rot="0">
              <a:off x="21023" y="1161965"/>
              <a:ext cx="4633854" cy="515620"/>
            </a:xfrm>
            <a:prstGeom prst="rect">
              <a:avLst/>
            </a:prstGeom>
          </p:spPr>
          <p:txBody>
            <a:bodyPr anchor="t" rtlCol="false" tIns="0" lIns="0" bIns="0" rIns="0">
              <a:spAutoFit/>
            </a:bodyPr>
            <a:lstStyle/>
            <a:p>
              <a:pPr>
                <a:lnSpc>
                  <a:spcPts val="3359"/>
                </a:lnSpc>
              </a:pPr>
              <a:r>
                <a:rPr lang="en-US" sz="2400">
                  <a:solidFill>
                    <a:srgbClr val="FFFFFF"/>
                  </a:solidFill>
                  <a:latin typeface="Heebo"/>
                  <a:ea typeface="Heebo"/>
                </a:rPr>
                <a:t>1、VIP的原理</a:t>
              </a:r>
            </a:p>
          </p:txBody>
        </p:sp>
        <p:sp>
          <p:nvSpPr>
            <p:cNvPr name="AutoShape 11" id="11"/>
            <p:cNvSpPr/>
            <p:nvPr/>
          </p:nvSpPr>
          <p:spPr>
            <a:xfrm>
              <a:off x="0" y="817420"/>
              <a:ext cx="4654877" cy="0"/>
            </a:xfrm>
            <a:prstGeom prst="line">
              <a:avLst/>
            </a:prstGeom>
            <a:ln cap="rnd" w="25400">
              <a:solidFill>
                <a:srgbClr val="64E688"/>
              </a:solidFill>
              <a:prstDash val="solid"/>
              <a:headEnd type="none" len="sm" w="sm"/>
              <a:tailEnd type="none" len="sm" w="sm"/>
            </a:ln>
          </p:spPr>
        </p:sp>
      </p:grpSp>
      <p:grpSp>
        <p:nvGrpSpPr>
          <p:cNvPr name="Group 12" id="12"/>
          <p:cNvGrpSpPr/>
          <p:nvPr/>
        </p:nvGrpSpPr>
        <p:grpSpPr>
          <a:xfrm rot="0">
            <a:off x="8364557" y="5907167"/>
            <a:ext cx="3491158" cy="2582440"/>
            <a:chOff x="0" y="0"/>
            <a:chExt cx="4654877" cy="3443254"/>
          </a:xfrm>
        </p:grpSpPr>
        <p:sp>
          <p:nvSpPr>
            <p:cNvPr name="TextBox 13" id="13"/>
            <p:cNvSpPr txBox="true"/>
            <p:nvPr/>
          </p:nvSpPr>
          <p:spPr>
            <a:xfrm rot="0">
              <a:off x="21023" y="-57150"/>
              <a:ext cx="4633854" cy="616279"/>
            </a:xfrm>
            <a:prstGeom prst="rect">
              <a:avLst/>
            </a:prstGeom>
          </p:spPr>
          <p:txBody>
            <a:bodyPr anchor="t" rtlCol="false" tIns="0" lIns="0" bIns="0" rIns="0">
              <a:spAutoFit/>
            </a:bodyPr>
            <a:lstStyle/>
            <a:p>
              <a:pPr>
                <a:lnSpc>
                  <a:spcPts val="3919"/>
                </a:lnSpc>
              </a:pPr>
              <a:r>
                <a:rPr lang="en-US" sz="2799">
                  <a:solidFill>
                    <a:srgbClr val="FFFFFF"/>
                  </a:solidFill>
                  <a:ea typeface="Heebo"/>
                </a:rPr>
                <a:t>第四部分</a:t>
              </a:r>
            </a:p>
          </p:txBody>
        </p:sp>
        <p:sp>
          <p:nvSpPr>
            <p:cNvPr name="TextBox 14" id="14"/>
            <p:cNvSpPr txBox="true"/>
            <p:nvPr/>
          </p:nvSpPr>
          <p:spPr>
            <a:xfrm rot="0">
              <a:off x="21023" y="2462179"/>
              <a:ext cx="4633854" cy="981075"/>
            </a:xfrm>
            <a:prstGeom prst="rect">
              <a:avLst/>
            </a:prstGeom>
          </p:spPr>
          <p:txBody>
            <a:bodyPr anchor="t" rtlCol="false" tIns="0" lIns="0" bIns="0" rIns="0">
              <a:spAutoFit/>
            </a:bodyPr>
            <a:lstStyle/>
            <a:p>
              <a:pPr>
                <a:lnSpc>
                  <a:spcPts val="3000"/>
                </a:lnSpc>
              </a:pPr>
              <a:r>
                <a:rPr lang="en-US" sz="2000">
                  <a:solidFill>
                    <a:srgbClr val="FFFFFF"/>
                  </a:solidFill>
                  <a:latin typeface="Heebo"/>
                </a:rPr>
                <a:t>Keep the team productive and motivated.</a:t>
              </a:r>
            </a:p>
          </p:txBody>
        </p:sp>
        <p:sp>
          <p:nvSpPr>
            <p:cNvPr name="TextBox 15" id="15"/>
            <p:cNvSpPr txBox="true"/>
            <p:nvPr/>
          </p:nvSpPr>
          <p:spPr>
            <a:xfrm rot="0">
              <a:off x="21023" y="1161965"/>
              <a:ext cx="4633854" cy="1074420"/>
            </a:xfrm>
            <a:prstGeom prst="rect">
              <a:avLst/>
            </a:prstGeom>
          </p:spPr>
          <p:txBody>
            <a:bodyPr anchor="t" rtlCol="false" tIns="0" lIns="0" bIns="0" rIns="0">
              <a:spAutoFit/>
            </a:bodyPr>
            <a:lstStyle/>
            <a:p>
              <a:pPr>
                <a:lnSpc>
                  <a:spcPts val="3359"/>
                </a:lnSpc>
              </a:pPr>
              <a:r>
                <a:rPr lang="en-US" sz="2400">
                  <a:solidFill>
                    <a:srgbClr val="FFFFFF"/>
                  </a:solidFill>
                  <a:latin typeface="Heebo"/>
                </a:rPr>
                <a:t>Maintain team engagement.</a:t>
              </a:r>
            </a:p>
          </p:txBody>
        </p:sp>
        <p:sp>
          <p:nvSpPr>
            <p:cNvPr name="AutoShape 16" id="16"/>
            <p:cNvSpPr/>
            <p:nvPr/>
          </p:nvSpPr>
          <p:spPr>
            <a:xfrm>
              <a:off x="0" y="817420"/>
              <a:ext cx="4654877" cy="0"/>
            </a:xfrm>
            <a:prstGeom prst="line">
              <a:avLst/>
            </a:prstGeom>
            <a:ln cap="rnd" w="25400">
              <a:solidFill>
                <a:srgbClr val="64E688"/>
              </a:solidFill>
              <a:prstDash val="solid"/>
              <a:headEnd type="none" len="sm" w="sm"/>
              <a:tailEnd type="none" len="sm" w="sm"/>
            </a:ln>
          </p:spPr>
        </p:sp>
      </p:grpSp>
      <p:grpSp>
        <p:nvGrpSpPr>
          <p:cNvPr name="Group 17" id="17"/>
          <p:cNvGrpSpPr/>
          <p:nvPr/>
        </p:nvGrpSpPr>
        <p:grpSpPr>
          <a:xfrm rot="0">
            <a:off x="13341166" y="5907167"/>
            <a:ext cx="3491158" cy="2963440"/>
            <a:chOff x="0" y="0"/>
            <a:chExt cx="4654877" cy="3951254"/>
          </a:xfrm>
        </p:grpSpPr>
        <p:sp>
          <p:nvSpPr>
            <p:cNvPr name="TextBox 18" id="18"/>
            <p:cNvSpPr txBox="true"/>
            <p:nvPr/>
          </p:nvSpPr>
          <p:spPr>
            <a:xfrm rot="0">
              <a:off x="21023" y="-57150"/>
              <a:ext cx="4633854" cy="616279"/>
            </a:xfrm>
            <a:prstGeom prst="rect">
              <a:avLst/>
            </a:prstGeom>
          </p:spPr>
          <p:txBody>
            <a:bodyPr anchor="t" rtlCol="false" tIns="0" lIns="0" bIns="0" rIns="0">
              <a:spAutoFit/>
            </a:bodyPr>
            <a:lstStyle/>
            <a:p>
              <a:pPr>
                <a:lnSpc>
                  <a:spcPts val="3919"/>
                </a:lnSpc>
              </a:pPr>
              <a:r>
                <a:rPr lang="en-US" sz="2799">
                  <a:solidFill>
                    <a:srgbClr val="FFFFFF"/>
                  </a:solidFill>
                  <a:ea typeface="Heebo Medium"/>
                </a:rPr>
                <a:t>第五部分</a:t>
              </a:r>
            </a:p>
          </p:txBody>
        </p:sp>
        <p:sp>
          <p:nvSpPr>
            <p:cNvPr name="TextBox 19" id="19"/>
            <p:cNvSpPr txBox="true"/>
            <p:nvPr/>
          </p:nvSpPr>
          <p:spPr>
            <a:xfrm rot="0">
              <a:off x="21023" y="2462179"/>
              <a:ext cx="4633854" cy="1489075"/>
            </a:xfrm>
            <a:prstGeom prst="rect">
              <a:avLst/>
            </a:prstGeom>
          </p:spPr>
          <p:txBody>
            <a:bodyPr anchor="t" rtlCol="false" tIns="0" lIns="0" bIns="0" rIns="0">
              <a:spAutoFit/>
            </a:bodyPr>
            <a:lstStyle/>
            <a:p>
              <a:pPr>
                <a:lnSpc>
                  <a:spcPts val="3000"/>
                </a:lnSpc>
              </a:pPr>
              <a:r>
                <a:rPr lang="en-US" sz="2000">
                  <a:solidFill>
                    <a:srgbClr val="FFFFFF"/>
                  </a:solidFill>
                  <a:latin typeface="Heebo"/>
                </a:rPr>
                <a:t>Use available channels to foster openness and collaboration.</a:t>
              </a:r>
            </a:p>
          </p:txBody>
        </p:sp>
        <p:sp>
          <p:nvSpPr>
            <p:cNvPr name="TextBox 20" id="20"/>
            <p:cNvSpPr txBox="true"/>
            <p:nvPr/>
          </p:nvSpPr>
          <p:spPr>
            <a:xfrm rot="0">
              <a:off x="21023" y="1161965"/>
              <a:ext cx="4633854" cy="1074420"/>
            </a:xfrm>
            <a:prstGeom prst="rect">
              <a:avLst/>
            </a:prstGeom>
          </p:spPr>
          <p:txBody>
            <a:bodyPr anchor="t" rtlCol="false" tIns="0" lIns="0" bIns="0" rIns="0">
              <a:spAutoFit/>
            </a:bodyPr>
            <a:lstStyle/>
            <a:p>
              <a:pPr>
                <a:lnSpc>
                  <a:spcPts val="3359"/>
                </a:lnSpc>
              </a:pPr>
              <a:r>
                <a:rPr lang="en-US" sz="2400">
                  <a:solidFill>
                    <a:srgbClr val="FFFFFF"/>
                  </a:solidFill>
                  <a:latin typeface="Heebo"/>
                </a:rPr>
                <a:t>Maximize communication.</a:t>
              </a:r>
            </a:p>
          </p:txBody>
        </p:sp>
        <p:sp>
          <p:nvSpPr>
            <p:cNvPr name="AutoShape 21" id="21"/>
            <p:cNvSpPr/>
            <p:nvPr/>
          </p:nvSpPr>
          <p:spPr>
            <a:xfrm>
              <a:off x="0" y="817420"/>
              <a:ext cx="4654877" cy="0"/>
            </a:xfrm>
            <a:prstGeom prst="line">
              <a:avLst/>
            </a:prstGeom>
            <a:ln cap="rnd" w="25400">
              <a:solidFill>
                <a:srgbClr val="64E688"/>
              </a:solidFill>
              <a:prstDash val="solid"/>
              <a:headEnd type="none" len="sm" w="sm"/>
              <a:tailEnd type="none" len="sm" w="sm"/>
            </a:ln>
          </p:spPr>
        </p:sp>
      </p:grpSp>
      <p:sp>
        <p:nvSpPr>
          <p:cNvPr name="Freeform 22" id="22"/>
          <p:cNvSpPr/>
          <p:nvPr/>
        </p:nvSpPr>
        <p:spPr>
          <a:xfrm flipH="false" flipV="false" rot="6273812">
            <a:off x="-2514705" y="6095822"/>
            <a:ext cx="5720805" cy="5620690"/>
          </a:xfrm>
          <a:custGeom>
            <a:avLst/>
            <a:gdLst/>
            <a:ahLst/>
            <a:cxnLst/>
            <a:rect r="r" b="b" t="t" l="l"/>
            <a:pathLst>
              <a:path h="5620690" w="5720805">
                <a:moveTo>
                  <a:pt x="0" y="0"/>
                </a:moveTo>
                <a:lnTo>
                  <a:pt x="5720805" y="0"/>
                </a:lnTo>
                <a:lnTo>
                  <a:pt x="5720805" y="5620691"/>
                </a:lnTo>
                <a:lnTo>
                  <a:pt x="0" y="5620691"/>
                </a:lnTo>
                <a:lnTo>
                  <a:pt x="0" y="0"/>
                </a:lnTo>
                <a:close/>
              </a:path>
            </a:pathLst>
          </a:custGeom>
          <a:blipFill>
            <a:blip r:embed="rId3"/>
            <a:stretch>
              <a:fillRect l="0" t="0" r="0" b="0"/>
            </a:stretch>
          </a:blipFill>
        </p:spPr>
      </p:sp>
      <p:grpSp>
        <p:nvGrpSpPr>
          <p:cNvPr name="Group 23" id="23"/>
          <p:cNvGrpSpPr/>
          <p:nvPr/>
        </p:nvGrpSpPr>
        <p:grpSpPr>
          <a:xfrm rot="0">
            <a:off x="3411479" y="5907167"/>
            <a:ext cx="3491158" cy="2582440"/>
            <a:chOff x="0" y="0"/>
            <a:chExt cx="4654877" cy="3443254"/>
          </a:xfrm>
        </p:grpSpPr>
        <p:sp>
          <p:nvSpPr>
            <p:cNvPr name="TextBox 24" id="24"/>
            <p:cNvSpPr txBox="true"/>
            <p:nvPr/>
          </p:nvSpPr>
          <p:spPr>
            <a:xfrm rot="0">
              <a:off x="21023" y="-57150"/>
              <a:ext cx="4633854" cy="616279"/>
            </a:xfrm>
            <a:prstGeom prst="rect">
              <a:avLst/>
            </a:prstGeom>
          </p:spPr>
          <p:txBody>
            <a:bodyPr anchor="t" rtlCol="false" tIns="0" lIns="0" bIns="0" rIns="0">
              <a:spAutoFit/>
            </a:bodyPr>
            <a:lstStyle/>
            <a:p>
              <a:pPr>
                <a:lnSpc>
                  <a:spcPts val="3919"/>
                </a:lnSpc>
              </a:pPr>
              <a:r>
                <a:rPr lang="en-US" sz="2799">
                  <a:solidFill>
                    <a:srgbClr val="FFFFFF"/>
                  </a:solidFill>
                  <a:ea typeface="Heebo"/>
                </a:rPr>
                <a:t>第三部分</a:t>
              </a:r>
            </a:p>
          </p:txBody>
        </p:sp>
        <p:sp>
          <p:nvSpPr>
            <p:cNvPr name="TextBox 25" id="25"/>
            <p:cNvSpPr txBox="true"/>
            <p:nvPr/>
          </p:nvSpPr>
          <p:spPr>
            <a:xfrm rot="0">
              <a:off x="21023" y="2462179"/>
              <a:ext cx="4633854" cy="981075"/>
            </a:xfrm>
            <a:prstGeom prst="rect">
              <a:avLst/>
            </a:prstGeom>
          </p:spPr>
          <p:txBody>
            <a:bodyPr anchor="t" rtlCol="false" tIns="0" lIns="0" bIns="0" rIns="0">
              <a:spAutoFit/>
            </a:bodyPr>
            <a:lstStyle/>
            <a:p>
              <a:pPr>
                <a:lnSpc>
                  <a:spcPts val="3000"/>
                </a:lnSpc>
              </a:pPr>
              <a:r>
                <a:rPr lang="en-US" sz="2000">
                  <a:solidFill>
                    <a:srgbClr val="FFFFFF"/>
                  </a:solidFill>
                  <a:latin typeface="Heebo"/>
                </a:rPr>
                <a:t>Find the best support for the remote team.</a:t>
              </a:r>
            </a:p>
          </p:txBody>
        </p:sp>
        <p:sp>
          <p:nvSpPr>
            <p:cNvPr name="TextBox 26" id="26"/>
            <p:cNvSpPr txBox="true"/>
            <p:nvPr/>
          </p:nvSpPr>
          <p:spPr>
            <a:xfrm rot="0">
              <a:off x="21023" y="1161965"/>
              <a:ext cx="4633854" cy="1074420"/>
            </a:xfrm>
            <a:prstGeom prst="rect">
              <a:avLst/>
            </a:prstGeom>
          </p:spPr>
          <p:txBody>
            <a:bodyPr anchor="t" rtlCol="false" tIns="0" lIns="0" bIns="0" rIns="0">
              <a:spAutoFit/>
            </a:bodyPr>
            <a:lstStyle/>
            <a:p>
              <a:pPr>
                <a:lnSpc>
                  <a:spcPts val="3359"/>
                </a:lnSpc>
              </a:pPr>
              <a:r>
                <a:rPr lang="en-US" sz="2400">
                  <a:solidFill>
                    <a:srgbClr val="FFFFFF"/>
                  </a:solidFill>
                  <a:latin typeface="Heebo"/>
                </a:rPr>
                <a:t>Invest on cloud technology.</a:t>
              </a:r>
            </a:p>
          </p:txBody>
        </p:sp>
        <p:sp>
          <p:nvSpPr>
            <p:cNvPr name="AutoShape 27" id="27"/>
            <p:cNvSpPr/>
            <p:nvPr/>
          </p:nvSpPr>
          <p:spPr>
            <a:xfrm>
              <a:off x="0" y="817420"/>
              <a:ext cx="4654877" cy="0"/>
            </a:xfrm>
            <a:prstGeom prst="line">
              <a:avLst/>
            </a:prstGeom>
            <a:ln cap="rnd" w="25400">
              <a:solidFill>
                <a:srgbClr val="64E688"/>
              </a:solidFill>
              <a:prstDash val="solid"/>
              <a:headEnd type="none" len="sm" w="sm"/>
              <a:tailEnd type="none" len="sm" w="sm"/>
            </a:ln>
          </p:spPr>
        </p:sp>
      </p:grpSp>
      <p:sp>
        <p:nvSpPr>
          <p:cNvPr name="Freeform 28" id="28"/>
          <p:cNvSpPr/>
          <p:nvPr/>
        </p:nvSpPr>
        <p:spPr>
          <a:xfrm flipH="false" flipV="false" rot="0">
            <a:off x="1490757" y="1220669"/>
            <a:ext cx="576867" cy="576867"/>
          </a:xfrm>
          <a:custGeom>
            <a:avLst/>
            <a:gdLst/>
            <a:ahLst/>
            <a:cxnLst/>
            <a:rect r="r" b="b" t="t" l="l"/>
            <a:pathLst>
              <a:path h="576867" w="576867">
                <a:moveTo>
                  <a:pt x="0" y="0"/>
                </a:moveTo>
                <a:lnTo>
                  <a:pt x="576867" y="0"/>
                </a:lnTo>
                <a:lnTo>
                  <a:pt x="576867" y="576866"/>
                </a:lnTo>
                <a:lnTo>
                  <a:pt x="0" y="576866"/>
                </a:lnTo>
                <a:lnTo>
                  <a:pt x="0" y="0"/>
                </a:lnTo>
                <a:close/>
              </a:path>
            </a:pathLst>
          </a:custGeom>
          <a:blipFill>
            <a:blip r:embed="rId4"/>
            <a:stretch>
              <a:fillRect l="0" t="0" r="0" b="0"/>
            </a:stretch>
          </a:blipFill>
        </p:spPr>
      </p:sp>
      <p:grpSp>
        <p:nvGrpSpPr>
          <p:cNvPr name="Group 29" id="29"/>
          <p:cNvGrpSpPr/>
          <p:nvPr/>
        </p:nvGrpSpPr>
        <p:grpSpPr>
          <a:xfrm rot="0">
            <a:off x="1490757" y="1363741"/>
            <a:ext cx="5387900" cy="2368885"/>
            <a:chOff x="0" y="0"/>
            <a:chExt cx="7183867" cy="3158514"/>
          </a:xfrm>
        </p:grpSpPr>
        <p:sp>
          <p:nvSpPr>
            <p:cNvPr name="TextBox 30" id="30"/>
            <p:cNvSpPr txBox="true"/>
            <p:nvPr/>
          </p:nvSpPr>
          <p:spPr>
            <a:xfrm rot="0">
              <a:off x="0" y="1126514"/>
              <a:ext cx="7183867" cy="2032000"/>
            </a:xfrm>
            <a:prstGeom prst="rect">
              <a:avLst/>
            </a:prstGeom>
          </p:spPr>
          <p:txBody>
            <a:bodyPr anchor="t" rtlCol="false" tIns="0" lIns="0" bIns="0" rIns="0">
              <a:spAutoFit/>
            </a:bodyPr>
            <a:lstStyle/>
            <a:p>
              <a:pPr>
                <a:lnSpc>
                  <a:spcPts val="12000"/>
                </a:lnSpc>
              </a:pPr>
              <a:r>
                <a:rPr lang="en-US" sz="10000">
                  <a:solidFill>
                    <a:srgbClr val="FFFFFF"/>
                  </a:solidFill>
                  <a:ea typeface="Heebo Bold"/>
                </a:rPr>
                <a:t>讨论话题</a:t>
              </a:r>
            </a:p>
          </p:txBody>
        </p:sp>
        <p:sp>
          <p:nvSpPr>
            <p:cNvPr name="TextBox 31" id="31"/>
            <p:cNvSpPr txBox="true"/>
            <p:nvPr/>
          </p:nvSpPr>
          <p:spPr>
            <a:xfrm rot="0">
              <a:off x="0" y="-38100"/>
              <a:ext cx="5473554" cy="515620"/>
            </a:xfrm>
            <a:prstGeom prst="rect">
              <a:avLst/>
            </a:prstGeom>
          </p:spPr>
          <p:txBody>
            <a:bodyPr anchor="t" rtlCol="false" tIns="0" lIns="0" bIns="0" rIns="0">
              <a:spAutoFit/>
            </a:bodyPr>
            <a:lstStyle/>
            <a:p>
              <a:pPr>
                <a:lnSpc>
                  <a:spcPts val="3359"/>
                </a:lnSpc>
              </a:pPr>
              <a:r>
                <a:rPr lang="en-US" sz="2400">
                  <a:solidFill>
                    <a:srgbClr val="FFFFFF"/>
                  </a:solidFill>
                  <a:latin typeface="Heebo"/>
                </a:rPr>
                <a:t>         Virtual Private Cloud</a:t>
              </a:r>
            </a:p>
          </p:txBody>
        </p:sp>
      </p:grpSp>
      <p:grpSp>
        <p:nvGrpSpPr>
          <p:cNvPr name="Group 32" id="32"/>
          <p:cNvGrpSpPr/>
          <p:nvPr/>
        </p:nvGrpSpPr>
        <p:grpSpPr>
          <a:xfrm rot="0">
            <a:off x="1502694" y="3240832"/>
            <a:ext cx="2631139" cy="1343860"/>
            <a:chOff x="0" y="0"/>
            <a:chExt cx="3508185" cy="1791814"/>
          </a:xfrm>
        </p:grpSpPr>
        <p:sp>
          <p:nvSpPr>
            <p:cNvPr name="TextBox 33" id="33"/>
            <p:cNvSpPr txBox="true"/>
            <p:nvPr/>
          </p:nvSpPr>
          <p:spPr>
            <a:xfrm rot="0">
              <a:off x="0" y="-38100"/>
              <a:ext cx="3508185" cy="461609"/>
            </a:xfrm>
            <a:prstGeom prst="rect">
              <a:avLst/>
            </a:prstGeom>
          </p:spPr>
          <p:txBody>
            <a:bodyPr anchor="t" rtlCol="false" tIns="0" lIns="0" bIns="0" rIns="0">
              <a:spAutoFit/>
            </a:bodyPr>
            <a:lstStyle/>
            <a:p>
              <a:pPr>
                <a:lnSpc>
                  <a:spcPts val="2967"/>
                </a:lnSpc>
              </a:pPr>
            </a:p>
          </p:txBody>
        </p:sp>
        <p:sp>
          <p:nvSpPr>
            <p:cNvPr name="TextBox 34" id="34"/>
            <p:cNvSpPr txBox="true"/>
            <p:nvPr/>
          </p:nvSpPr>
          <p:spPr>
            <a:xfrm rot="0">
              <a:off x="0" y="1440108"/>
              <a:ext cx="3508185" cy="351706"/>
            </a:xfrm>
            <a:prstGeom prst="rect">
              <a:avLst/>
            </a:prstGeom>
          </p:spPr>
          <p:txBody>
            <a:bodyPr anchor="t" rtlCol="false" tIns="0" lIns="0" bIns="0" rIns="0">
              <a:spAutoFit/>
            </a:bodyPr>
            <a:lstStyle/>
            <a:p>
              <a:pPr>
                <a:lnSpc>
                  <a:spcPts val="2271"/>
                </a:lnSpc>
              </a:pPr>
            </a:p>
          </p:txBody>
        </p:sp>
        <p:sp>
          <p:nvSpPr>
            <p:cNvPr name="TextBox 35" id="35"/>
            <p:cNvSpPr txBox="true"/>
            <p:nvPr/>
          </p:nvSpPr>
          <p:spPr>
            <a:xfrm rot="0">
              <a:off x="0" y="880172"/>
              <a:ext cx="3508185" cy="386140"/>
            </a:xfrm>
            <a:prstGeom prst="rect">
              <a:avLst/>
            </a:prstGeom>
          </p:spPr>
          <p:txBody>
            <a:bodyPr anchor="t" rtlCol="false" tIns="0" lIns="0" bIns="0" rIns="0">
              <a:spAutoFit/>
            </a:bodyPr>
            <a:lstStyle/>
            <a:p>
              <a:pPr>
                <a:lnSpc>
                  <a:spcPts val="2543"/>
                </a:lnSpc>
              </a:pP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05926" y="3004515"/>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38531" y="-9798397"/>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632643"/>
            <a:ext cx="6271906" cy="2114476"/>
          </a:xfrm>
          <a:prstGeom prst="rect">
            <a:avLst/>
          </a:prstGeom>
        </p:spPr>
        <p:txBody>
          <a:bodyPr anchor="t" rtlCol="false" tIns="0" lIns="0" bIns="0" rIns="0">
            <a:spAutoFit/>
          </a:bodyPr>
          <a:lstStyle/>
          <a:p>
            <a:pPr>
              <a:lnSpc>
                <a:spcPts val="8399"/>
              </a:lnSpc>
            </a:pPr>
            <a:r>
              <a:rPr lang="en-US" sz="6999">
                <a:solidFill>
                  <a:srgbClr val="000000"/>
                </a:solidFill>
                <a:latin typeface="Montserrat Classic Bold"/>
              </a:rPr>
              <a:t>TABLE OF CONTENTS</a:t>
            </a:r>
          </a:p>
        </p:txBody>
      </p:sp>
      <p:sp>
        <p:nvSpPr>
          <p:cNvPr name="TextBox 5" id="5"/>
          <p:cNvSpPr txBox="true"/>
          <p:nvPr/>
        </p:nvSpPr>
        <p:spPr>
          <a:xfrm rot="0">
            <a:off x="3859044" y="5534913"/>
            <a:ext cx="5028150" cy="380963"/>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Introduction</a:t>
            </a:r>
          </a:p>
        </p:txBody>
      </p:sp>
      <p:sp>
        <p:nvSpPr>
          <p:cNvPr name="TextBox 6" id="6"/>
          <p:cNvSpPr txBox="true"/>
          <p:nvPr/>
        </p:nvSpPr>
        <p:spPr>
          <a:xfrm rot="0">
            <a:off x="3859044" y="6322168"/>
            <a:ext cx="5028150" cy="380963"/>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Our Philosophy</a:t>
            </a:r>
          </a:p>
        </p:txBody>
      </p:sp>
      <p:sp>
        <p:nvSpPr>
          <p:cNvPr name="TextBox 7" id="7"/>
          <p:cNvSpPr txBox="true"/>
          <p:nvPr/>
        </p:nvSpPr>
        <p:spPr>
          <a:xfrm rot="0">
            <a:off x="3859044" y="7109423"/>
            <a:ext cx="5028150" cy="380963"/>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Meet Our Team</a:t>
            </a:r>
          </a:p>
        </p:txBody>
      </p:sp>
      <p:sp>
        <p:nvSpPr>
          <p:cNvPr name="TextBox 8" id="8"/>
          <p:cNvSpPr txBox="true"/>
          <p:nvPr/>
        </p:nvSpPr>
        <p:spPr>
          <a:xfrm rot="0">
            <a:off x="3859044" y="7896678"/>
            <a:ext cx="5028150" cy="380963"/>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About Our Founder</a:t>
            </a:r>
          </a:p>
        </p:txBody>
      </p:sp>
      <p:sp>
        <p:nvSpPr>
          <p:cNvPr name="TextBox 9" id="9"/>
          <p:cNvSpPr txBox="true"/>
          <p:nvPr/>
        </p:nvSpPr>
        <p:spPr>
          <a:xfrm rot="0">
            <a:off x="3859044" y="8683932"/>
            <a:ext cx="5028150" cy="380963"/>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What We Offer</a:t>
            </a:r>
          </a:p>
        </p:txBody>
      </p:sp>
      <p:sp>
        <p:nvSpPr>
          <p:cNvPr name="TextBox 10" id="10"/>
          <p:cNvSpPr txBox="true"/>
          <p:nvPr/>
        </p:nvSpPr>
        <p:spPr>
          <a:xfrm rot="0">
            <a:off x="9396288" y="5534913"/>
            <a:ext cx="5926635" cy="380963"/>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Online Payment Tracking</a:t>
            </a:r>
          </a:p>
        </p:txBody>
      </p:sp>
      <p:sp>
        <p:nvSpPr>
          <p:cNvPr name="TextBox 11" id="11"/>
          <p:cNvSpPr txBox="true"/>
          <p:nvPr/>
        </p:nvSpPr>
        <p:spPr>
          <a:xfrm rot="0">
            <a:off x="9396288" y="6322168"/>
            <a:ext cx="5931158" cy="380963"/>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Our Business Roadmap</a:t>
            </a:r>
          </a:p>
        </p:txBody>
      </p:sp>
      <p:sp>
        <p:nvSpPr>
          <p:cNvPr name="TextBox 12" id="12"/>
          <p:cNvSpPr txBox="true"/>
          <p:nvPr/>
        </p:nvSpPr>
        <p:spPr>
          <a:xfrm rot="0">
            <a:off x="9396288" y="7109423"/>
            <a:ext cx="5926635" cy="380963"/>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Customer Growth Statistics</a:t>
            </a:r>
          </a:p>
        </p:txBody>
      </p:sp>
      <p:sp>
        <p:nvSpPr>
          <p:cNvPr name="TextBox 13" id="13"/>
          <p:cNvSpPr txBox="true"/>
          <p:nvPr/>
        </p:nvSpPr>
        <p:spPr>
          <a:xfrm rot="0">
            <a:off x="9396288" y="7896678"/>
            <a:ext cx="5926635" cy="380963"/>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Download Our App</a:t>
            </a:r>
          </a:p>
        </p:txBody>
      </p:sp>
      <p:sp>
        <p:nvSpPr>
          <p:cNvPr name="TextBox 14" id="14"/>
          <p:cNvSpPr txBox="true"/>
          <p:nvPr/>
        </p:nvSpPr>
        <p:spPr>
          <a:xfrm rot="0">
            <a:off x="9400811" y="8683932"/>
            <a:ext cx="5922111" cy="380963"/>
          </a:xfrm>
          <a:prstGeom prst="rect">
            <a:avLst/>
          </a:prstGeom>
        </p:spPr>
        <p:txBody>
          <a:bodyPr anchor="t" rtlCol="false" tIns="0" lIns="0" bIns="0" rIns="0">
            <a:spAutoFit/>
          </a:bodyPr>
          <a:lstStyle/>
          <a:p>
            <a:pPr marL="647700" indent="-323850" lvl="1">
              <a:lnSpc>
                <a:spcPts val="2700"/>
              </a:lnSpc>
              <a:buFont typeface="Arial"/>
              <a:buChar char="•"/>
            </a:pPr>
            <a:r>
              <a:rPr lang="en-US" sz="3000">
                <a:solidFill>
                  <a:srgbClr val="000000"/>
                </a:solidFill>
                <a:latin typeface="Montserrat Classic"/>
              </a:rPr>
              <a:t>Thank you &amp; Contact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420970" y="-6253785"/>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530576" y="6824270"/>
            <a:ext cx="2434030" cy="2434030"/>
          </a:xfrm>
          <a:custGeom>
            <a:avLst/>
            <a:gdLst/>
            <a:ahLst/>
            <a:cxnLst/>
            <a:rect r="r" b="b" t="t" l="l"/>
            <a:pathLst>
              <a:path h="2434030" w="2434030">
                <a:moveTo>
                  <a:pt x="0" y="0"/>
                </a:moveTo>
                <a:lnTo>
                  <a:pt x="2434031" y="0"/>
                </a:lnTo>
                <a:lnTo>
                  <a:pt x="2434031" y="2434030"/>
                </a:lnTo>
                <a:lnTo>
                  <a:pt x="0" y="2434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67860" y="5508113"/>
            <a:ext cx="9869980" cy="9869980"/>
          </a:xfrm>
          <a:custGeom>
            <a:avLst/>
            <a:gdLst/>
            <a:ahLst/>
            <a:cxnLst/>
            <a:rect r="r" b="b" t="t" l="l"/>
            <a:pathLst>
              <a:path h="9869980" w="9869980">
                <a:moveTo>
                  <a:pt x="0" y="0"/>
                </a:moveTo>
                <a:lnTo>
                  <a:pt x="9869980" y="0"/>
                </a:lnTo>
                <a:lnTo>
                  <a:pt x="9869980" y="9869980"/>
                </a:lnTo>
                <a:lnTo>
                  <a:pt x="0" y="9869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12900" y="1118928"/>
            <a:ext cx="7958265" cy="5152932"/>
            <a:chOff x="0" y="0"/>
            <a:chExt cx="10611020" cy="6870576"/>
          </a:xfrm>
        </p:grpSpPr>
        <p:pic>
          <p:nvPicPr>
            <p:cNvPr name="Picture 6" id="6"/>
            <p:cNvPicPr>
              <a:picLocks noChangeAspect="true"/>
            </p:cNvPicPr>
            <p:nvPr/>
          </p:nvPicPr>
          <p:blipFill>
            <a:blip r:embed="rId4"/>
            <a:srcRect l="0" t="1407" r="0" b="1407"/>
            <a:stretch>
              <a:fillRect/>
            </a:stretch>
          </p:blipFill>
          <p:spPr>
            <a:xfrm flipH="false" flipV="false">
              <a:off x="0" y="0"/>
              <a:ext cx="10611020" cy="6870576"/>
            </a:xfrm>
            <a:prstGeom prst="rect">
              <a:avLst/>
            </a:prstGeom>
          </p:spPr>
        </p:pic>
      </p:grpSp>
      <p:sp>
        <p:nvSpPr>
          <p:cNvPr name="TextBox 7" id="7"/>
          <p:cNvSpPr txBox="true"/>
          <p:nvPr/>
        </p:nvSpPr>
        <p:spPr>
          <a:xfrm rot="0">
            <a:off x="10650664" y="1749325"/>
            <a:ext cx="6024436" cy="119380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Classic Bold"/>
              </a:rPr>
              <a:t>PROBLEM</a:t>
            </a:r>
          </a:p>
        </p:txBody>
      </p:sp>
      <p:sp>
        <p:nvSpPr>
          <p:cNvPr name="TextBox 8" id="8"/>
          <p:cNvSpPr txBox="true"/>
          <p:nvPr/>
        </p:nvSpPr>
        <p:spPr>
          <a:xfrm rot="0">
            <a:off x="10650664" y="3333424"/>
            <a:ext cx="6024436" cy="2174689"/>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Montserrat Classic"/>
              </a:rPr>
              <a:t>Lorem ipsum dolor sit amet, consectetur adipiscing elit, sed do eiusmod tempor incididunt ut labore et dolore magna aliqua. Ut enim ad minim veniam</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18435" y="1028700"/>
            <a:ext cx="8440865" cy="5000532"/>
            <a:chOff x="0" y="0"/>
            <a:chExt cx="11254486" cy="6667376"/>
          </a:xfrm>
        </p:grpSpPr>
        <p:pic>
          <p:nvPicPr>
            <p:cNvPr name="Picture 3" id="3"/>
            <p:cNvPicPr>
              <a:picLocks noChangeAspect="true"/>
            </p:cNvPicPr>
            <p:nvPr/>
          </p:nvPicPr>
          <p:blipFill>
            <a:blip r:embed="rId2"/>
            <a:srcRect l="0" t="5540" r="0" b="5540"/>
            <a:stretch>
              <a:fillRect/>
            </a:stretch>
          </p:blipFill>
          <p:spPr>
            <a:xfrm flipH="false" flipV="false">
              <a:off x="0" y="0"/>
              <a:ext cx="11254486" cy="6667376"/>
            </a:xfrm>
            <a:prstGeom prst="rect">
              <a:avLst/>
            </a:prstGeom>
          </p:spPr>
        </p:pic>
      </p:grpSp>
      <p:sp>
        <p:nvSpPr>
          <p:cNvPr name="TextBox 4" id="4"/>
          <p:cNvSpPr txBox="true"/>
          <p:nvPr/>
        </p:nvSpPr>
        <p:spPr>
          <a:xfrm rot="0">
            <a:off x="1028700" y="4032343"/>
            <a:ext cx="6220099" cy="2174689"/>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Montserrat Classic"/>
              </a:rPr>
              <a:t>Lorem ipsum dolor sit amet, consectetur adipiscing elit, sed do eiusmod tempor incididunt ut labore et dolore magna aliqua. Ut enim ad minim veniam</a:t>
            </a:r>
          </a:p>
        </p:txBody>
      </p:sp>
      <p:sp>
        <p:nvSpPr>
          <p:cNvPr name="Freeform 5" id="5"/>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58663">
            <a:off x="1452585" y="6688026"/>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1678979"/>
            <a:ext cx="7545508" cy="119380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Classic Bold"/>
              </a:rPr>
              <a:t>INTRODUCTION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325224"/>
            <a:ext cx="8067311" cy="119380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Classic Bold"/>
              </a:rPr>
              <a:t>TARGET MARKET</a:t>
            </a:r>
          </a:p>
        </p:txBody>
      </p:sp>
      <p:sp>
        <p:nvSpPr>
          <p:cNvPr name="TextBox 3" id="3"/>
          <p:cNvSpPr txBox="true"/>
          <p:nvPr/>
        </p:nvSpPr>
        <p:spPr>
          <a:xfrm rot="0">
            <a:off x="1028700" y="2968811"/>
            <a:ext cx="5807378" cy="2174689"/>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Montserrat Classic"/>
              </a:rPr>
              <a:t>Lorem ipsum dolor sit amet, consectetur adipiscing elit, sed do eiusmod tempor incididunt ut labore et dolore magna aliqua. Ut enim ad minim veniam</a:t>
            </a:r>
          </a:p>
        </p:txBody>
      </p:sp>
      <p:pic>
        <p:nvPicPr>
          <p:cNvPr name="Picture 4" id="4"/>
          <p:cNvPicPr>
            <a:picLocks noChangeAspect="true"/>
          </p:cNvPicPr>
          <p:nvPr/>
        </p:nvPicPr>
        <p:blipFill>
          <a:blip r:embed="rId2"/>
          <a:stretch>
            <a:fillRect/>
          </a:stretch>
        </p:blipFill>
        <p:spPr>
          <a:xfrm rot="0">
            <a:off x="7712473" y="3755886"/>
            <a:ext cx="10414721" cy="6223036"/>
          </a:xfrm>
          <a:prstGeom prst="rect">
            <a:avLst/>
          </a:prstGeom>
        </p:spPr>
      </p:pic>
      <p:sp>
        <p:nvSpPr>
          <p:cNvPr name="Freeform 5" id="5"/>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540">
            <a:off x="-2867334" y="-4361769"/>
            <a:ext cx="12335518" cy="12335518"/>
          </a:xfrm>
          <a:custGeom>
            <a:avLst/>
            <a:gdLst/>
            <a:ahLst/>
            <a:cxnLst/>
            <a:rect r="r" b="b" t="t" l="l"/>
            <a:pathLst>
              <a:path h="12335518" w="12335518">
                <a:moveTo>
                  <a:pt x="0" y="0"/>
                </a:moveTo>
                <a:lnTo>
                  <a:pt x="12335518" y="0"/>
                </a:lnTo>
                <a:lnTo>
                  <a:pt x="12335518" y="12335518"/>
                </a:lnTo>
                <a:lnTo>
                  <a:pt x="0" y="12335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6270936" y="1476190"/>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175069"/>
            <a:ext cx="5147712" cy="1193800"/>
          </a:xfrm>
          <a:prstGeom prst="rect">
            <a:avLst/>
          </a:prstGeom>
        </p:spPr>
        <p:txBody>
          <a:bodyPr anchor="t" rtlCol="false" tIns="0" lIns="0" bIns="0" rIns="0">
            <a:spAutoFit/>
          </a:bodyPr>
          <a:lstStyle/>
          <a:p>
            <a:pPr>
              <a:lnSpc>
                <a:spcPts val="9799"/>
              </a:lnSpc>
              <a:spcBef>
                <a:spcPct val="0"/>
              </a:spcBef>
            </a:pPr>
            <a:r>
              <a:rPr lang="en-US" sz="6999">
                <a:solidFill>
                  <a:srgbClr val="FFFFFF"/>
                </a:solidFill>
                <a:latin typeface="Montserrat Classic Bold"/>
              </a:rPr>
              <a:t>SOLUTION</a:t>
            </a:r>
          </a:p>
        </p:txBody>
      </p:sp>
      <p:sp>
        <p:nvSpPr>
          <p:cNvPr name="TextBox 5" id="5"/>
          <p:cNvSpPr txBox="true"/>
          <p:nvPr/>
        </p:nvSpPr>
        <p:spPr>
          <a:xfrm rot="0">
            <a:off x="1028700" y="4803891"/>
            <a:ext cx="6084508" cy="2174689"/>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Montserrat Classic"/>
              </a:rPr>
              <a:t>Lorem ipsum dolor sit amet, consectetur adipiscing elit, sed do eiusmod tempor incididunt ut labore et dolore magna aliqua. Ut enim ad minim veniam</a:t>
            </a:r>
          </a:p>
        </p:txBody>
      </p:sp>
      <p:sp>
        <p:nvSpPr>
          <p:cNvPr name="TextBox 6" id="6"/>
          <p:cNvSpPr txBox="true"/>
          <p:nvPr/>
        </p:nvSpPr>
        <p:spPr>
          <a:xfrm rot="0">
            <a:off x="10445605" y="2023213"/>
            <a:ext cx="5939625" cy="1406227"/>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Montserrat Classic"/>
              </a:rPr>
              <a:t>Lorem ipsum dolor sit amet, consectetur adipiscing elit, sed do eiusmod tempor incididunt ut labore et dolore magna aliqua. Ut enim ad minim veniam</a:t>
            </a:r>
          </a:p>
        </p:txBody>
      </p:sp>
      <p:sp>
        <p:nvSpPr>
          <p:cNvPr name="TextBox 7" id="7"/>
          <p:cNvSpPr txBox="true"/>
          <p:nvPr/>
        </p:nvSpPr>
        <p:spPr>
          <a:xfrm rot="0">
            <a:off x="10445605" y="1282153"/>
            <a:ext cx="3476917" cy="523838"/>
          </a:xfrm>
          <a:prstGeom prst="rect">
            <a:avLst/>
          </a:prstGeom>
        </p:spPr>
        <p:txBody>
          <a:bodyPr anchor="t" rtlCol="false" tIns="0" lIns="0" bIns="0" rIns="0">
            <a:spAutoFit/>
          </a:bodyPr>
          <a:lstStyle/>
          <a:p>
            <a:pPr>
              <a:lnSpc>
                <a:spcPts val="4200"/>
              </a:lnSpc>
            </a:pPr>
            <a:r>
              <a:rPr lang="en-US" sz="3000">
                <a:solidFill>
                  <a:srgbClr val="314FDD"/>
                </a:solidFill>
                <a:latin typeface="Montserrat Classic Bold"/>
              </a:rPr>
              <a:t>SOLUTION 1</a:t>
            </a:r>
          </a:p>
        </p:txBody>
      </p:sp>
      <p:sp>
        <p:nvSpPr>
          <p:cNvPr name="TextBox 8" id="8"/>
          <p:cNvSpPr txBox="true"/>
          <p:nvPr/>
        </p:nvSpPr>
        <p:spPr>
          <a:xfrm rot="0">
            <a:off x="10445605" y="4777579"/>
            <a:ext cx="5939625" cy="1406227"/>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Montserrat Classic"/>
              </a:rPr>
              <a:t>Lorem ipsum dolor sit amet, consectetur adipiscing elit, sed do eiusmod tempor incididunt ut labore et dolore magna aliqua. Ut enim ad minim veniam</a:t>
            </a:r>
          </a:p>
        </p:txBody>
      </p:sp>
      <p:sp>
        <p:nvSpPr>
          <p:cNvPr name="TextBox 9" id="9"/>
          <p:cNvSpPr txBox="true"/>
          <p:nvPr/>
        </p:nvSpPr>
        <p:spPr>
          <a:xfrm rot="0">
            <a:off x="10445605" y="4036519"/>
            <a:ext cx="3476917" cy="523838"/>
          </a:xfrm>
          <a:prstGeom prst="rect">
            <a:avLst/>
          </a:prstGeom>
        </p:spPr>
        <p:txBody>
          <a:bodyPr anchor="t" rtlCol="false" tIns="0" lIns="0" bIns="0" rIns="0">
            <a:spAutoFit/>
          </a:bodyPr>
          <a:lstStyle/>
          <a:p>
            <a:pPr>
              <a:lnSpc>
                <a:spcPts val="4200"/>
              </a:lnSpc>
            </a:pPr>
            <a:r>
              <a:rPr lang="en-US" sz="3000">
                <a:solidFill>
                  <a:srgbClr val="314FDD"/>
                </a:solidFill>
                <a:latin typeface="Montserrat Classic Bold"/>
              </a:rPr>
              <a:t>SOLUTION 2</a:t>
            </a:r>
          </a:p>
        </p:txBody>
      </p:sp>
      <p:sp>
        <p:nvSpPr>
          <p:cNvPr name="TextBox 10" id="10"/>
          <p:cNvSpPr txBox="true"/>
          <p:nvPr/>
        </p:nvSpPr>
        <p:spPr>
          <a:xfrm rot="0">
            <a:off x="10445605" y="7531945"/>
            <a:ext cx="5939625" cy="1406227"/>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Montserrat Classic"/>
              </a:rPr>
              <a:t>Lorem ipsum dolor sit amet, consectetur adipiscing elit, sed do eiusmod tempor incididunt ut labore et dolore magna aliqua. Ut enim ad minim veniam</a:t>
            </a:r>
          </a:p>
        </p:txBody>
      </p:sp>
      <p:sp>
        <p:nvSpPr>
          <p:cNvPr name="TextBox 11" id="11"/>
          <p:cNvSpPr txBox="true"/>
          <p:nvPr/>
        </p:nvSpPr>
        <p:spPr>
          <a:xfrm rot="0">
            <a:off x="10445605" y="6790885"/>
            <a:ext cx="3476917" cy="523838"/>
          </a:xfrm>
          <a:prstGeom prst="rect">
            <a:avLst/>
          </a:prstGeom>
        </p:spPr>
        <p:txBody>
          <a:bodyPr anchor="t" rtlCol="false" tIns="0" lIns="0" bIns="0" rIns="0">
            <a:spAutoFit/>
          </a:bodyPr>
          <a:lstStyle/>
          <a:p>
            <a:pPr>
              <a:lnSpc>
                <a:spcPts val="4200"/>
              </a:lnSpc>
            </a:pPr>
            <a:r>
              <a:rPr lang="en-US" sz="3000">
                <a:solidFill>
                  <a:srgbClr val="314FDD"/>
                </a:solidFill>
                <a:latin typeface="Montserrat Classic Bold"/>
              </a:rPr>
              <a:t>SOLUTION 3</a:t>
            </a:r>
          </a:p>
        </p:txBody>
      </p:sp>
      <p:sp>
        <p:nvSpPr>
          <p:cNvPr name="Freeform 12" id="12"/>
          <p:cNvSpPr/>
          <p:nvPr/>
        </p:nvSpPr>
        <p:spPr>
          <a:xfrm flipH="false" flipV="false" rot="268860">
            <a:off x="3752874" y="3946460"/>
            <a:ext cx="6484275" cy="1108222"/>
          </a:xfrm>
          <a:custGeom>
            <a:avLst/>
            <a:gdLst/>
            <a:ahLst/>
            <a:cxnLst/>
            <a:rect r="r" b="b" t="t" l="l"/>
            <a:pathLst>
              <a:path h="1108222" w="6484275">
                <a:moveTo>
                  <a:pt x="0" y="0"/>
                </a:moveTo>
                <a:lnTo>
                  <a:pt x="6484275" y="0"/>
                </a:lnTo>
                <a:lnTo>
                  <a:pt x="6484275" y="1108222"/>
                </a:lnTo>
                <a:lnTo>
                  <a:pt x="0" y="11082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143958">
            <a:off x="-3352800" y="4379009"/>
            <a:ext cx="10444938" cy="11358781"/>
          </a:xfrm>
          <a:custGeom>
            <a:avLst/>
            <a:gdLst/>
            <a:ahLst/>
            <a:cxnLst/>
            <a:rect r="r" b="b" t="t" l="l"/>
            <a:pathLst>
              <a:path h="11358781" w="10444938">
                <a:moveTo>
                  <a:pt x="0" y="0"/>
                </a:moveTo>
                <a:lnTo>
                  <a:pt x="10444938" y="0"/>
                </a:lnTo>
                <a:lnTo>
                  <a:pt x="10444938" y="11358782"/>
                </a:lnTo>
                <a:lnTo>
                  <a:pt x="0" y="11358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03076" y="790279"/>
            <a:ext cx="16848517" cy="1669673"/>
          </a:xfrm>
          <a:custGeom>
            <a:avLst/>
            <a:gdLst/>
            <a:ahLst/>
            <a:cxnLst/>
            <a:rect r="r" b="b" t="t" l="l"/>
            <a:pathLst>
              <a:path h="1669673" w="16848517">
                <a:moveTo>
                  <a:pt x="16848517" y="0"/>
                </a:moveTo>
                <a:lnTo>
                  <a:pt x="0" y="0"/>
                </a:lnTo>
                <a:lnTo>
                  <a:pt x="0" y="1669673"/>
                </a:lnTo>
                <a:lnTo>
                  <a:pt x="16848517" y="1669673"/>
                </a:lnTo>
                <a:lnTo>
                  <a:pt x="168485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567717" y="1151778"/>
            <a:ext cx="11152566" cy="1003823"/>
          </a:xfrm>
          <a:prstGeom prst="rect">
            <a:avLst/>
          </a:prstGeom>
        </p:spPr>
        <p:txBody>
          <a:bodyPr anchor="t" rtlCol="false" tIns="0" lIns="0" bIns="0" rIns="0">
            <a:spAutoFit/>
          </a:bodyPr>
          <a:lstStyle/>
          <a:p>
            <a:pPr>
              <a:lnSpc>
                <a:spcPts val="7769"/>
              </a:lnSpc>
            </a:pPr>
            <a:r>
              <a:rPr lang="en-US" sz="6999">
                <a:solidFill>
                  <a:srgbClr val="FFFFFF"/>
                </a:solidFill>
                <a:latin typeface="Montserrat Classic Bold"/>
              </a:rPr>
              <a:t>MARKETING STRATEGY</a:t>
            </a:r>
          </a:p>
        </p:txBody>
      </p:sp>
      <p:sp>
        <p:nvSpPr>
          <p:cNvPr name="TextBox 5" id="5"/>
          <p:cNvSpPr txBox="true"/>
          <p:nvPr/>
        </p:nvSpPr>
        <p:spPr>
          <a:xfrm rot="0">
            <a:off x="1333500" y="3409044"/>
            <a:ext cx="8475614" cy="2612802"/>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Montserrat Classic"/>
              </a:rPr>
              <a:t>Lorem ipsum dolor sit amet, consectetur adipiscing elit, sed do eiusmod tempor incididunt ut labore et dolore magna aliqua. Ut enim ad minim veniam. Lorem ipsum dolor sit amet, consectetur adipiscing elit, sed do eiusmod tempor incididunt ut labore et dolore magna aliqua.</a:t>
            </a:r>
          </a:p>
        </p:txBody>
      </p:sp>
      <p:pic>
        <p:nvPicPr>
          <p:cNvPr name="Picture 6" id="6"/>
          <p:cNvPicPr>
            <a:picLocks noChangeAspect="true"/>
          </p:cNvPicPr>
          <p:nvPr/>
        </p:nvPicPr>
        <p:blipFill>
          <a:blip r:embed="rId6"/>
          <a:stretch>
            <a:fillRect/>
          </a:stretch>
        </p:blipFill>
        <p:spPr>
          <a:xfrm rot="0">
            <a:off x="10025445" y="2613939"/>
            <a:ext cx="7891478" cy="7457529"/>
          </a:xfrm>
          <a:prstGeom prst="rect">
            <a:avLst/>
          </a:prstGeom>
        </p:spPr>
      </p:pic>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53637">
            <a:off x="-4958019" y="7314479"/>
            <a:ext cx="14990034" cy="14990034"/>
          </a:xfrm>
          <a:custGeom>
            <a:avLst/>
            <a:gdLst/>
            <a:ahLst/>
            <a:cxnLst/>
            <a:rect r="r" b="b" t="t" l="l"/>
            <a:pathLst>
              <a:path h="14990034" w="14990034">
                <a:moveTo>
                  <a:pt x="0" y="0"/>
                </a:moveTo>
                <a:lnTo>
                  <a:pt x="14990034" y="0"/>
                </a:lnTo>
                <a:lnTo>
                  <a:pt x="14990034" y="14990035"/>
                </a:lnTo>
                <a:lnTo>
                  <a:pt x="0" y="14990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7679413" y="3540875"/>
            <a:ext cx="10450786" cy="6588324"/>
          </a:xfrm>
          <a:prstGeom prst="rect">
            <a:avLst/>
          </a:prstGeom>
        </p:spPr>
      </p:pic>
      <p:sp>
        <p:nvSpPr>
          <p:cNvPr name="Freeform 4" id="4"/>
          <p:cNvSpPr/>
          <p:nvPr/>
        </p:nvSpPr>
        <p:spPr>
          <a:xfrm flipH="false" flipV="false" rot="-6202356">
            <a:off x="9317686" y="-7079385"/>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6725" y="1066800"/>
            <a:ext cx="6235262" cy="2828165"/>
          </a:xfrm>
          <a:custGeom>
            <a:avLst/>
            <a:gdLst/>
            <a:ahLst/>
            <a:cxnLst/>
            <a:rect r="r" b="b" t="t" l="l"/>
            <a:pathLst>
              <a:path h="2828165" w="6235262">
                <a:moveTo>
                  <a:pt x="0" y="0"/>
                </a:moveTo>
                <a:lnTo>
                  <a:pt x="6235262" y="0"/>
                </a:lnTo>
                <a:lnTo>
                  <a:pt x="6235262" y="2828165"/>
                </a:lnTo>
                <a:lnTo>
                  <a:pt x="0" y="28281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428750" y="1436774"/>
            <a:ext cx="5369589" cy="119380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Classic Bold"/>
              </a:rPr>
              <a:t>TRACTION</a:t>
            </a:r>
          </a:p>
        </p:txBody>
      </p:sp>
      <p:sp>
        <p:nvSpPr>
          <p:cNvPr name="TextBox 7" id="7"/>
          <p:cNvSpPr txBox="true"/>
          <p:nvPr/>
        </p:nvSpPr>
        <p:spPr>
          <a:xfrm rot="0">
            <a:off x="1428750" y="3419249"/>
            <a:ext cx="6084508" cy="2174689"/>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Montserrat Classic"/>
              </a:rPr>
              <a:t>Lorem ipsum dolor sit amet, consectetur adipiscing elit, sed do eiusmod tempor incididunt ut labore et dolore magna aliqua. Ut enim ad minim veniam</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91458">
            <a:off x="14642159" y="-7232502"/>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91458">
            <a:off x="-11545878" y="2327783"/>
            <a:ext cx="15191719" cy="15191719"/>
          </a:xfrm>
          <a:custGeom>
            <a:avLst/>
            <a:gdLst/>
            <a:ahLst/>
            <a:cxnLst/>
            <a:rect r="r" b="b" t="t" l="l"/>
            <a:pathLst>
              <a:path h="15191719" w="15191719">
                <a:moveTo>
                  <a:pt x="0" y="0"/>
                </a:moveTo>
                <a:lnTo>
                  <a:pt x="15191719" y="0"/>
                </a:lnTo>
                <a:lnTo>
                  <a:pt x="15191719" y="15191719"/>
                </a:lnTo>
                <a:lnTo>
                  <a:pt x="0" y="15191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098001" y="3162490"/>
            <a:ext cx="12091998" cy="2323757"/>
          </a:xfrm>
          <a:prstGeom prst="rect">
            <a:avLst/>
          </a:prstGeom>
        </p:spPr>
        <p:txBody>
          <a:bodyPr anchor="t" rtlCol="false" tIns="0" lIns="0" bIns="0" rIns="0">
            <a:spAutoFit/>
          </a:bodyPr>
          <a:lstStyle/>
          <a:p>
            <a:pPr algn="ctr">
              <a:lnSpc>
                <a:spcPts val="18914"/>
              </a:lnSpc>
              <a:spcBef>
                <a:spcPct val="0"/>
              </a:spcBef>
            </a:pPr>
            <a:r>
              <a:rPr lang="en-US" sz="13510">
                <a:solidFill>
                  <a:srgbClr val="000000"/>
                </a:solidFill>
                <a:latin typeface="Montserrat Classic Bold"/>
              </a:rPr>
              <a:t>THANK YOU</a:t>
            </a:r>
          </a:p>
        </p:txBody>
      </p:sp>
      <p:sp>
        <p:nvSpPr>
          <p:cNvPr name="TextBox 5" id="5"/>
          <p:cNvSpPr txBox="true"/>
          <p:nvPr/>
        </p:nvSpPr>
        <p:spPr>
          <a:xfrm rot="0">
            <a:off x="4158489" y="5314872"/>
            <a:ext cx="9971022" cy="1542938"/>
          </a:xfrm>
          <a:prstGeom prst="rect">
            <a:avLst/>
          </a:prstGeom>
        </p:spPr>
        <p:txBody>
          <a:bodyPr anchor="t" rtlCol="false" tIns="0" lIns="0" bIns="0" rIns="0">
            <a:spAutoFit/>
          </a:bodyPr>
          <a:lstStyle/>
          <a:p>
            <a:pPr algn="ctr">
              <a:lnSpc>
                <a:spcPts val="12599"/>
              </a:lnSpc>
              <a:spcBef>
                <a:spcPct val="0"/>
              </a:spcBef>
            </a:pPr>
            <a:r>
              <a:rPr lang="en-US" sz="8999">
                <a:solidFill>
                  <a:srgbClr val="314FDD"/>
                </a:solidFill>
                <a:latin typeface="Montserrat Classic"/>
              </a:rPr>
              <a:t>FOR WATCHING</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52324" y="0"/>
            <a:ext cx="10552876" cy="10287000"/>
            <a:chOff x="0" y="0"/>
            <a:chExt cx="14070501" cy="13716000"/>
          </a:xfrm>
        </p:grpSpPr>
        <p:pic>
          <p:nvPicPr>
            <p:cNvPr name="Picture 3" id="3"/>
            <p:cNvPicPr>
              <a:picLocks noChangeAspect="true"/>
            </p:cNvPicPr>
            <p:nvPr/>
          </p:nvPicPr>
          <p:blipFill>
            <a:blip r:embed="rId2"/>
            <a:srcRect l="48315" t="24272" r="20901" b="0"/>
            <a:stretch>
              <a:fillRect/>
            </a:stretch>
          </p:blipFill>
          <p:spPr>
            <a:xfrm flipH="false" flipV="false">
              <a:off x="0" y="0"/>
              <a:ext cx="14070501" cy="13716000"/>
            </a:xfrm>
            <a:prstGeom prst="rect">
              <a:avLst/>
            </a:prstGeom>
          </p:spPr>
        </p:pic>
      </p:grpSp>
      <p:sp>
        <p:nvSpPr>
          <p:cNvPr name="Freeform 4" id="4"/>
          <p:cNvSpPr/>
          <p:nvPr/>
        </p:nvSpPr>
        <p:spPr>
          <a:xfrm flipH="false" flipV="false" rot="6234585">
            <a:off x="-5855959" y="-3693638"/>
            <a:ext cx="15191719" cy="15191719"/>
          </a:xfrm>
          <a:custGeom>
            <a:avLst/>
            <a:gdLst/>
            <a:ahLst/>
            <a:cxnLst/>
            <a:rect r="r" b="b" t="t" l="l"/>
            <a:pathLst>
              <a:path h="15191719" w="15191719">
                <a:moveTo>
                  <a:pt x="0" y="0"/>
                </a:moveTo>
                <a:lnTo>
                  <a:pt x="15191718" y="0"/>
                </a:lnTo>
                <a:lnTo>
                  <a:pt x="15191718" y="15191719"/>
                </a:lnTo>
                <a:lnTo>
                  <a:pt x="0" y="15191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1367623">
            <a:off x="12800607" y="-443981"/>
            <a:ext cx="7424873" cy="13397966"/>
            <a:chOff x="0" y="0"/>
            <a:chExt cx="2458399" cy="4436110"/>
          </a:xfrm>
        </p:grpSpPr>
        <p:sp>
          <p:nvSpPr>
            <p:cNvPr name="Freeform 6" id="6"/>
            <p:cNvSpPr/>
            <p:nvPr/>
          </p:nvSpPr>
          <p:spPr>
            <a:xfrm flipH="false" flipV="false" rot="0">
              <a:off x="-59690" y="0"/>
              <a:ext cx="1151680" cy="4436110"/>
            </a:xfrm>
            <a:custGeom>
              <a:avLst/>
              <a:gdLst/>
              <a:ahLst/>
              <a:cxnLst/>
              <a:rect r="r" b="b" t="t" l="l"/>
              <a:pathLst>
                <a:path h="4436110" w="1151680">
                  <a:moveTo>
                    <a:pt x="720090" y="2504440"/>
                  </a:moveTo>
                  <a:cubicBezTo>
                    <a:pt x="1151680" y="1358900"/>
                    <a:pt x="641350" y="843280"/>
                    <a:pt x="461010" y="548640"/>
                  </a:cubicBezTo>
                  <a:cubicBezTo>
                    <a:pt x="195580" y="115570"/>
                    <a:pt x="262890" y="0"/>
                    <a:pt x="262890" y="0"/>
                  </a:cubicBezTo>
                  <a:lnTo>
                    <a:pt x="59690" y="0"/>
                  </a:lnTo>
                  <a:cubicBezTo>
                    <a:pt x="119380" y="441960"/>
                    <a:pt x="1124228" y="1212850"/>
                    <a:pt x="678180" y="2147570"/>
                  </a:cubicBezTo>
                  <a:cubicBezTo>
                    <a:pt x="0" y="3520440"/>
                    <a:pt x="516890" y="4436110"/>
                    <a:pt x="516890" y="4436110"/>
                  </a:cubicBezTo>
                  <a:lnTo>
                    <a:pt x="745490" y="4436110"/>
                  </a:lnTo>
                  <a:cubicBezTo>
                    <a:pt x="745490" y="4436110"/>
                    <a:pt x="185420" y="3768090"/>
                    <a:pt x="720090" y="2504440"/>
                  </a:cubicBezTo>
                  <a:close/>
                </a:path>
              </a:pathLst>
            </a:custGeom>
            <a:solidFill>
              <a:srgbClr val="314FDD"/>
            </a:solidFill>
          </p:spPr>
        </p:sp>
        <p:sp>
          <p:nvSpPr>
            <p:cNvPr name="Freeform 7" id="7"/>
            <p:cNvSpPr/>
            <p:nvPr/>
          </p:nvSpPr>
          <p:spPr>
            <a:xfrm flipH="false" flipV="false" rot="0">
              <a:off x="125730" y="0"/>
              <a:ext cx="966260" cy="4436110"/>
            </a:xfrm>
            <a:custGeom>
              <a:avLst/>
              <a:gdLst/>
              <a:ahLst/>
              <a:cxnLst/>
              <a:rect r="r" b="b" t="t" l="l"/>
              <a:pathLst>
                <a:path h="4436110" w="966260">
                  <a:moveTo>
                    <a:pt x="511810" y="3030220"/>
                  </a:moveTo>
                  <a:cubicBezTo>
                    <a:pt x="892810" y="1957070"/>
                    <a:pt x="962036" y="1464310"/>
                    <a:pt x="585470" y="820420"/>
                  </a:cubicBezTo>
                  <a:cubicBezTo>
                    <a:pt x="212090" y="254000"/>
                    <a:pt x="264160" y="0"/>
                    <a:pt x="264160" y="0"/>
                  </a:cubicBezTo>
                  <a:lnTo>
                    <a:pt x="77470" y="0"/>
                  </a:lnTo>
                  <a:cubicBezTo>
                    <a:pt x="77470" y="0"/>
                    <a:pt x="10160" y="115570"/>
                    <a:pt x="275590" y="548640"/>
                  </a:cubicBezTo>
                  <a:cubicBezTo>
                    <a:pt x="455930" y="843280"/>
                    <a:pt x="966260" y="1358900"/>
                    <a:pt x="534670" y="2504440"/>
                  </a:cubicBezTo>
                  <a:cubicBezTo>
                    <a:pt x="0" y="3766820"/>
                    <a:pt x="558800" y="4434840"/>
                    <a:pt x="558800" y="4434840"/>
                  </a:cubicBezTo>
                  <a:lnTo>
                    <a:pt x="830580" y="4434840"/>
                  </a:lnTo>
                  <a:cubicBezTo>
                    <a:pt x="830580" y="4436110"/>
                    <a:pt x="264160" y="3724910"/>
                    <a:pt x="511810" y="3030220"/>
                  </a:cubicBezTo>
                  <a:close/>
                </a:path>
              </a:pathLst>
            </a:custGeom>
            <a:solidFill>
              <a:srgbClr val="38B6FF"/>
            </a:solidFill>
          </p:spPr>
        </p:sp>
        <p:sp>
          <p:nvSpPr>
            <p:cNvPr name="Freeform 8" id="8"/>
            <p:cNvSpPr/>
            <p:nvPr/>
          </p:nvSpPr>
          <p:spPr>
            <a:xfrm flipH="false" flipV="false" rot="0">
              <a:off x="337820" y="0"/>
              <a:ext cx="2119309" cy="4436110"/>
            </a:xfrm>
            <a:custGeom>
              <a:avLst/>
              <a:gdLst/>
              <a:ahLst/>
              <a:cxnLst/>
              <a:rect r="r" b="b" t="t" l="l"/>
              <a:pathLst>
                <a:path h="4436110" w="2119309">
                  <a:moveTo>
                    <a:pt x="1207649" y="0"/>
                  </a:moveTo>
                  <a:lnTo>
                    <a:pt x="50800" y="0"/>
                  </a:lnTo>
                  <a:cubicBezTo>
                    <a:pt x="50800" y="0"/>
                    <a:pt x="0" y="254000"/>
                    <a:pt x="372110" y="820420"/>
                  </a:cubicBezTo>
                  <a:cubicBezTo>
                    <a:pt x="748891" y="1463040"/>
                    <a:pt x="679450" y="1957070"/>
                    <a:pt x="298450" y="3030220"/>
                  </a:cubicBezTo>
                  <a:cubicBezTo>
                    <a:pt x="52070" y="3724910"/>
                    <a:pt x="618490" y="4436110"/>
                    <a:pt x="618490" y="4436110"/>
                  </a:cubicBezTo>
                  <a:lnTo>
                    <a:pt x="2119309" y="4436110"/>
                  </a:lnTo>
                  <a:lnTo>
                    <a:pt x="2119309" y="0"/>
                  </a:lnTo>
                  <a:lnTo>
                    <a:pt x="1207649" y="0"/>
                  </a:lnTo>
                  <a:close/>
                </a:path>
              </a:pathLst>
            </a:custGeom>
            <a:solidFill>
              <a:srgbClr val="314FDD"/>
            </a:solidFill>
          </p:spPr>
        </p:sp>
      </p:grpSp>
      <p:sp>
        <p:nvSpPr>
          <p:cNvPr name="TextBox 9" id="9"/>
          <p:cNvSpPr txBox="true"/>
          <p:nvPr/>
        </p:nvSpPr>
        <p:spPr>
          <a:xfrm rot="0">
            <a:off x="1739900" y="1448808"/>
            <a:ext cx="7824848" cy="1193800"/>
          </a:xfrm>
          <a:prstGeom prst="rect">
            <a:avLst/>
          </a:prstGeom>
        </p:spPr>
        <p:txBody>
          <a:bodyPr anchor="t" rtlCol="false" tIns="0" lIns="0" bIns="0" rIns="0">
            <a:spAutoFit/>
          </a:bodyPr>
          <a:lstStyle/>
          <a:p>
            <a:pPr>
              <a:lnSpc>
                <a:spcPts val="9799"/>
              </a:lnSpc>
              <a:spcBef>
                <a:spcPct val="0"/>
              </a:spcBef>
            </a:pPr>
            <a:r>
              <a:rPr lang="en-US" sz="6999">
                <a:solidFill>
                  <a:srgbClr val="FFFFFF"/>
                </a:solidFill>
                <a:latin typeface="Montserrat Classic Bold"/>
              </a:rPr>
              <a:t>CONTACT US</a:t>
            </a:r>
          </a:p>
        </p:txBody>
      </p:sp>
      <p:sp>
        <p:nvSpPr>
          <p:cNvPr name="TextBox 10" id="10"/>
          <p:cNvSpPr txBox="true"/>
          <p:nvPr/>
        </p:nvSpPr>
        <p:spPr>
          <a:xfrm rot="0">
            <a:off x="1739900" y="3960888"/>
            <a:ext cx="3806197" cy="596900"/>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Montserrat Classic"/>
              </a:rPr>
              <a:t>123-456-7890</a:t>
            </a:r>
          </a:p>
        </p:txBody>
      </p:sp>
      <p:sp>
        <p:nvSpPr>
          <p:cNvPr name="TextBox 11" id="11"/>
          <p:cNvSpPr txBox="true"/>
          <p:nvPr/>
        </p:nvSpPr>
        <p:spPr>
          <a:xfrm rot="0">
            <a:off x="1739900" y="5063885"/>
            <a:ext cx="5913604" cy="596900"/>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Montserrat Classic"/>
              </a:rPr>
              <a:t>Hello@reallygreatsite.com</a:t>
            </a:r>
          </a:p>
        </p:txBody>
      </p:sp>
      <p:sp>
        <p:nvSpPr>
          <p:cNvPr name="TextBox 12" id="12"/>
          <p:cNvSpPr txBox="true"/>
          <p:nvPr/>
        </p:nvSpPr>
        <p:spPr>
          <a:xfrm rot="0">
            <a:off x="1739900" y="6168150"/>
            <a:ext cx="5913604" cy="596900"/>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Montserrat Classic"/>
              </a:rPr>
              <a:t>www.reallygreatsite.com</a:t>
            </a:r>
          </a:p>
        </p:txBody>
      </p:sp>
      <p:sp>
        <p:nvSpPr>
          <p:cNvPr name="TextBox 13" id="13"/>
          <p:cNvSpPr txBox="true"/>
          <p:nvPr/>
        </p:nvSpPr>
        <p:spPr>
          <a:xfrm rot="0">
            <a:off x="1739900" y="7272415"/>
            <a:ext cx="5913604" cy="596900"/>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Montserrat Classic"/>
              </a:rPr>
              <a:t>123 Anywhere St., Any City</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33938">
            <a:off x="8102525" y="-1178810"/>
            <a:ext cx="17455984" cy="17455984"/>
          </a:xfrm>
          <a:custGeom>
            <a:avLst/>
            <a:gdLst/>
            <a:ahLst/>
            <a:cxnLst/>
            <a:rect r="r" b="b" t="t" l="l"/>
            <a:pathLst>
              <a:path h="17455984" w="17455984">
                <a:moveTo>
                  <a:pt x="0" y="0"/>
                </a:moveTo>
                <a:lnTo>
                  <a:pt x="17455984" y="0"/>
                </a:lnTo>
                <a:lnTo>
                  <a:pt x="17455984" y="17455984"/>
                </a:lnTo>
                <a:lnTo>
                  <a:pt x="0" y="17455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2022" y="2217763"/>
            <a:ext cx="5851474" cy="5851474"/>
            <a:chOff x="0" y="0"/>
            <a:chExt cx="7801965" cy="7801965"/>
          </a:xfrm>
        </p:grpSpPr>
        <p:sp>
          <p:nvSpPr>
            <p:cNvPr name="AutoShape 4" id="4"/>
            <p:cNvSpPr/>
            <p:nvPr/>
          </p:nvSpPr>
          <p:spPr>
            <a:xfrm rot="-2700000">
              <a:off x="-1543944" y="3829086"/>
              <a:ext cx="10889852" cy="0"/>
            </a:xfrm>
            <a:prstGeom prst="line">
              <a:avLst/>
            </a:prstGeom>
            <a:ln cap="rnd" w="139700">
              <a:solidFill>
                <a:srgbClr val="000000"/>
              </a:solidFill>
              <a:prstDash val="solid"/>
              <a:headEnd type="none" len="sm" w="sm"/>
              <a:tailEnd type="none" len="sm" w="sm"/>
            </a:ln>
          </p:spPr>
        </p:sp>
        <p:sp>
          <p:nvSpPr>
            <p:cNvPr name="AutoShape 5" id="5"/>
            <p:cNvSpPr/>
            <p:nvPr/>
          </p:nvSpPr>
          <p:spPr>
            <a:xfrm rot="2700000">
              <a:off x="-1543944" y="3829086"/>
              <a:ext cx="10889852" cy="0"/>
            </a:xfrm>
            <a:prstGeom prst="line">
              <a:avLst/>
            </a:prstGeom>
            <a:ln cap="rnd" w="139700">
              <a:solidFill>
                <a:srgbClr val="000000"/>
              </a:solidFill>
              <a:prstDash val="solid"/>
              <a:headEnd type="none" len="sm" w="sm"/>
              <a:tailEnd type="none" len="sm" w="sm"/>
            </a:ln>
          </p:spPr>
        </p:sp>
      </p:grpSp>
      <p:sp>
        <p:nvSpPr>
          <p:cNvPr name="Freeform 6" id="6"/>
          <p:cNvSpPr/>
          <p:nvPr/>
        </p:nvSpPr>
        <p:spPr>
          <a:xfrm flipH="false" flipV="false" rot="-5400000">
            <a:off x="10466499" y="4492188"/>
            <a:ext cx="1925923" cy="1302624"/>
          </a:xfrm>
          <a:custGeom>
            <a:avLst/>
            <a:gdLst/>
            <a:ahLst/>
            <a:cxnLst/>
            <a:rect r="r" b="b" t="t" l="l"/>
            <a:pathLst>
              <a:path h="1302624" w="1925923">
                <a:moveTo>
                  <a:pt x="0" y="0"/>
                </a:moveTo>
                <a:lnTo>
                  <a:pt x="1925923" y="0"/>
                </a:lnTo>
                <a:lnTo>
                  <a:pt x="1925923" y="1302624"/>
                </a:lnTo>
                <a:lnTo>
                  <a:pt x="0" y="13026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103810" y="6254391"/>
            <a:ext cx="1187899" cy="1814845"/>
          </a:xfrm>
          <a:custGeom>
            <a:avLst/>
            <a:gdLst/>
            <a:ahLst/>
            <a:cxnLst/>
            <a:rect r="r" b="b" t="t" l="l"/>
            <a:pathLst>
              <a:path h="1814845" w="1187899">
                <a:moveTo>
                  <a:pt x="0" y="0"/>
                </a:moveTo>
                <a:lnTo>
                  <a:pt x="1187899" y="0"/>
                </a:lnTo>
                <a:lnTo>
                  <a:pt x="1187899" y="1814846"/>
                </a:lnTo>
                <a:lnTo>
                  <a:pt x="0" y="181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947282" y="4311488"/>
            <a:ext cx="1676214" cy="1664024"/>
          </a:xfrm>
          <a:custGeom>
            <a:avLst/>
            <a:gdLst/>
            <a:ahLst/>
            <a:cxnLst/>
            <a:rect r="r" b="b" t="t" l="l"/>
            <a:pathLst>
              <a:path h="1664024" w="1676214">
                <a:moveTo>
                  <a:pt x="0" y="0"/>
                </a:moveTo>
                <a:lnTo>
                  <a:pt x="1676214" y="0"/>
                </a:lnTo>
                <a:lnTo>
                  <a:pt x="1676214" y="1664024"/>
                </a:lnTo>
                <a:lnTo>
                  <a:pt x="0" y="16640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865747" y="2204774"/>
            <a:ext cx="1664024" cy="1664024"/>
          </a:xfrm>
          <a:custGeom>
            <a:avLst/>
            <a:gdLst/>
            <a:ahLst/>
            <a:cxnLst/>
            <a:rect r="r" b="b" t="t" l="l"/>
            <a:pathLst>
              <a:path h="1664024" w="1664024">
                <a:moveTo>
                  <a:pt x="0" y="0"/>
                </a:moveTo>
                <a:lnTo>
                  <a:pt x="1664024" y="0"/>
                </a:lnTo>
                <a:lnTo>
                  <a:pt x="1664024" y="1664024"/>
                </a:lnTo>
                <a:lnTo>
                  <a:pt x="0" y="16640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028700" y="1103833"/>
            <a:ext cx="7928998" cy="2173307"/>
          </a:xfrm>
          <a:prstGeom prst="rect">
            <a:avLst/>
          </a:prstGeom>
        </p:spPr>
        <p:txBody>
          <a:bodyPr anchor="t" rtlCol="false" tIns="0" lIns="0" bIns="0" rIns="0">
            <a:spAutoFit/>
          </a:bodyPr>
          <a:lstStyle/>
          <a:p>
            <a:pPr>
              <a:lnSpc>
                <a:spcPts val="8609"/>
              </a:lnSpc>
            </a:pPr>
            <a:r>
              <a:rPr lang="en-US" sz="6999">
                <a:solidFill>
                  <a:srgbClr val="000000"/>
                </a:solidFill>
                <a:latin typeface="Montserrat Classic Bold"/>
              </a:rPr>
              <a:t>MARKET COMPETITION</a:t>
            </a:r>
          </a:p>
        </p:txBody>
      </p:sp>
      <p:sp>
        <p:nvSpPr>
          <p:cNvPr name="TextBox 11" id="11"/>
          <p:cNvSpPr txBox="true"/>
          <p:nvPr/>
        </p:nvSpPr>
        <p:spPr>
          <a:xfrm rot="0">
            <a:off x="1028700" y="3945553"/>
            <a:ext cx="7470489" cy="1662470"/>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Montserrat Classic"/>
              </a:rPr>
              <a:t>Lorem ipsum dolor sit amet, consectetur adipiscing elit, sed do eiusmod tempor incididunt ut labore et dolore magna aliqua. Ut enim ad minim veniam</a:t>
            </a:r>
          </a:p>
        </p:txBody>
      </p:sp>
      <p:grpSp>
        <p:nvGrpSpPr>
          <p:cNvPr name="Group 12" id="12"/>
          <p:cNvGrpSpPr/>
          <p:nvPr/>
        </p:nvGrpSpPr>
        <p:grpSpPr>
          <a:xfrm rot="-2161630">
            <a:off x="-3411004" y="8298540"/>
            <a:ext cx="11806013" cy="10145793"/>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14" id="1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81358" y="3797944"/>
            <a:ext cx="4556567" cy="4556567"/>
          </a:xfrm>
          <a:custGeom>
            <a:avLst/>
            <a:gdLst/>
            <a:ahLst/>
            <a:cxnLst/>
            <a:rect r="r" b="b" t="t" l="l"/>
            <a:pathLst>
              <a:path h="4556567" w="4556567">
                <a:moveTo>
                  <a:pt x="0" y="0"/>
                </a:moveTo>
                <a:lnTo>
                  <a:pt x="4556567" y="0"/>
                </a:lnTo>
                <a:lnTo>
                  <a:pt x="4556567" y="4556567"/>
                </a:lnTo>
                <a:lnTo>
                  <a:pt x="0" y="4556567"/>
                </a:lnTo>
                <a:lnTo>
                  <a:pt x="0" y="0"/>
                </a:lnTo>
                <a:close/>
              </a:path>
            </a:pathLst>
          </a:custGeom>
          <a:blipFill>
            <a:blip r:embed="rId2"/>
            <a:stretch>
              <a:fillRect l="0" t="0" r="0" b="0"/>
            </a:stretch>
          </a:blipFill>
        </p:spPr>
      </p:sp>
      <p:sp>
        <p:nvSpPr>
          <p:cNvPr name="TextBox 3" id="3"/>
          <p:cNvSpPr txBox="true"/>
          <p:nvPr/>
        </p:nvSpPr>
        <p:spPr>
          <a:xfrm rot="0">
            <a:off x="1630210" y="1741989"/>
            <a:ext cx="5858863" cy="1524000"/>
          </a:xfrm>
          <a:prstGeom prst="rect">
            <a:avLst/>
          </a:prstGeom>
        </p:spPr>
        <p:txBody>
          <a:bodyPr anchor="t" rtlCol="false" tIns="0" lIns="0" bIns="0" rIns="0">
            <a:spAutoFit/>
          </a:bodyPr>
          <a:lstStyle/>
          <a:p>
            <a:pPr algn="ctr" marL="0" indent="0" lvl="0">
              <a:lnSpc>
                <a:spcPts val="10560"/>
              </a:lnSpc>
              <a:spcBef>
                <a:spcPct val="0"/>
              </a:spcBef>
            </a:pPr>
            <a:r>
              <a:rPr lang="en-US" sz="8800">
                <a:solidFill>
                  <a:srgbClr val="EFEFEF"/>
                </a:solidFill>
                <a:latin typeface="Mero Thai"/>
              </a:rPr>
              <a:t>Agenda</a:t>
            </a:r>
          </a:p>
        </p:txBody>
      </p:sp>
      <p:grpSp>
        <p:nvGrpSpPr>
          <p:cNvPr name="Group 4" id="4"/>
          <p:cNvGrpSpPr/>
          <p:nvPr/>
        </p:nvGrpSpPr>
        <p:grpSpPr>
          <a:xfrm rot="0">
            <a:off x="10087583" y="2323317"/>
            <a:ext cx="7171717" cy="5640367"/>
            <a:chOff x="0" y="0"/>
            <a:chExt cx="9562289" cy="7520489"/>
          </a:xfrm>
        </p:grpSpPr>
        <p:sp>
          <p:nvSpPr>
            <p:cNvPr name="TextBox 5" id="5"/>
            <p:cNvSpPr txBox="true"/>
            <p:nvPr/>
          </p:nvSpPr>
          <p:spPr>
            <a:xfrm rot="0">
              <a:off x="0" y="-66675"/>
              <a:ext cx="9562289" cy="7143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EFEFEF"/>
                  </a:solidFill>
                  <a:latin typeface="Mero Thai Bold"/>
                </a:rPr>
                <a:t>Topics Covered</a:t>
              </a:r>
            </a:p>
          </p:txBody>
        </p:sp>
        <p:sp>
          <p:nvSpPr>
            <p:cNvPr name="TextBox 6" id="6"/>
            <p:cNvSpPr txBox="true"/>
            <p:nvPr/>
          </p:nvSpPr>
          <p:spPr>
            <a:xfrm rot="0">
              <a:off x="0" y="1711847"/>
              <a:ext cx="9562289" cy="654050"/>
            </a:xfrm>
            <a:prstGeom prst="rect">
              <a:avLst/>
            </a:prstGeom>
          </p:spPr>
          <p:txBody>
            <a:bodyPr anchor="t" rtlCol="false" tIns="0" lIns="0" bIns="0" rIns="0">
              <a:spAutoFit/>
            </a:bodyPr>
            <a:lstStyle/>
            <a:p>
              <a:pPr algn="l">
                <a:lnSpc>
                  <a:spcPts val="4199"/>
                </a:lnSpc>
              </a:pPr>
              <a:r>
                <a:rPr lang="en-US" sz="2999" u="sng">
                  <a:solidFill>
                    <a:srgbClr val="EFEFEF"/>
                  </a:solidFill>
                  <a:latin typeface="Neue Machina Light"/>
                  <a:hlinkClick r:id="rId3" action="ppaction://hlinksldjump"/>
                </a:rPr>
                <a:t>Topic 1</a:t>
              </a:r>
            </a:p>
          </p:txBody>
        </p:sp>
        <p:sp>
          <p:nvSpPr>
            <p:cNvPr name="TextBox 7" id="7"/>
            <p:cNvSpPr txBox="true"/>
            <p:nvPr/>
          </p:nvSpPr>
          <p:spPr>
            <a:xfrm rot="0">
              <a:off x="0" y="3430045"/>
              <a:ext cx="9562289" cy="654050"/>
            </a:xfrm>
            <a:prstGeom prst="rect">
              <a:avLst/>
            </a:prstGeom>
          </p:spPr>
          <p:txBody>
            <a:bodyPr anchor="t" rtlCol="false" tIns="0" lIns="0" bIns="0" rIns="0">
              <a:spAutoFit/>
            </a:bodyPr>
            <a:lstStyle/>
            <a:p>
              <a:pPr algn="l">
                <a:lnSpc>
                  <a:spcPts val="4199"/>
                </a:lnSpc>
              </a:pPr>
              <a:r>
                <a:rPr lang="en-US" sz="2999" u="sng">
                  <a:solidFill>
                    <a:srgbClr val="EFEFEF"/>
                  </a:solidFill>
                  <a:latin typeface="Neue Machina Light"/>
                  <a:hlinkClick r:id="rId4" action="ppaction://hlinksldjump"/>
                </a:rPr>
                <a:t>Topic 2</a:t>
              </a:r>
            </a:p>
          </p:txBody>
        </p:sp>
        <p:sp>
          <p:nvSpPr>
            <p:cNvPr name="TextBox 8" id="8"/>
            <p:cNvSpPr txBox="true"/>
            <p:nvPr/>
          </p:nvSpPr>
          <p:spPr>
            <a:xfrm rot="0">
              <a:off x="0" y="5148242"/>
              <a:ext cx="9562289" cy="654050"/>
            </a:xfrm>
            <a:prstGeom prst="rect">
              <a:avLst/>
            </a:prstGeom>
          </p:spPr>
          <p:txBody>
            <a:bodyPr anchor="t" rtlCol="false" tIns="0" lIns="0" bIns="0" rIns="0">
              <a:spAutoFit/>
            </a:bodyPr>
            <a:lstStyle/>
            <a:p>
              <a:pPr algn="l">
                <a:lnSpc>
                  <a:spcPts val="4199"/>
                </a:lnSpc>
              </a:pPr>
              <a:r>
                <a:rPr lang="en-US" sz="2999" u="sng">
                  <a:solidFill>
                    <a:srgbClr val="EFEFEF"/>
                  </a:solidFill>
                  <a:latin typeface="Neue Machina Light"/>
                  <a:hlinkClick r:id="rId5" action="ppaction://hlinksldjump"/>
                </a:rPr>
                <a:t>Topic 3</a:t>
              </a:r>
            </a:p>
          </p:txBody>
        </p:sp>
        <p:sp>
          <p:nvSpPr>
            <p:cNvPr name="TextBox 9" id="9"/>
            <p:cNvSpPr txBox="true"/>
            <p:nvPr/>
          </p:nvSpPr>
          <p:spPr>
            <a:xfrm rot="0">
              <a:off x="0" y="6866439"/>
              <a:ext cx="9562289" cy="654050"/>
            </a:xfrm>
            <a:prstGeom prst="rect">
              <a:avLst/>
            </a:prstGeom>
          </p:spPr>
          <p:txBody>
            <a:bodyPr anchor="t" rtlCol="false" tIns="0" lIns="0" bIns="0" rIns="0">
              <a:spAutoFit/>
            </a:bodyPr>
            <a:lstStyle/>
            <a:p>
              <a:pPr algn="l">
                <a:lnSpc>
                  <a:spcPts val="4199"/>
                </a:lnSpc>
              </a:pPr>
              <a:r>
                <a:rPr lang="en-US" sz="2999" u="sng">
                  <a:solidFill>
                    <a:srgbClr val="EFEFEF"/>
                  </a:solidFill>
                  <a:latin typeface="Neue Machina Light"/>
                  <a:hlinkClick r:id="rId6" action="ppaction://hlinksldjump"/>
                </a:rPr>
                <a:t>Topic 4</a:t>
              </a:r>
            </a:p>
          </p:txBody>
        </p:sp>
      </p:grpSp>
      <p:grpSp>
        <p:nvGrpSpPr>
          <p:cNvPr name="Group 10" id="10"/>
          <p:cNvGrpSpPr/>
          <p:nvPr/>
        </p:nvGrpSpPr>
        <p:grpSpPr>
          <a:xfrm rot="0">
            <a:off x="13475819" y="6923016"/>
            <a:ext cx="3783481" cy="2335284"/>
            <a:chOff x="0" y="0"/>
            <a:chExt cx="5044642" cy="3113712"/>
          </a:xfrm>
        </p:grpSpPr>
        <p:grpSp>
          <p:nvGrpSpPr>
            <p:cNvPr name="Group 11" id="11"/>
            <p:cNvGrpSpPr/>
            <p:nvPr/>
          </p:nvGrpSpPr>
          <p:grpSpPr>
            <a:xfrm rot="0">
              <a:off x="0" y="0"/>
              <a:ext cx="5044642" cy="3113712"/>
              <a:chOff x="0" y="0"/>
              <a:chExt cx="3472874" cy="2152185"/>
            </a:xfrm>
          </p:grpSpPr>
          <p:sp>
            <p:nvSpPr>
              <p:cNvPr name="Freeform 12" id="12"/>
              <p:cNvSpPr/>
              <p:nvPr/>
            </p:nvSpPr>
            <p:spPr>
              <a:xfrm flipH="false" flipV="false" rot="0">
                <a:off x="0" y="0"/>
                <a:ext cx="3472874" cy="2152185"/>
              </a:xfrm>
              <a:custGeom>
                <a:avLst/>
                <a:gdLst/>
                <a:ahLst/>
                <a:cxnLst/>
                <a:rect r="r" b="b" t="t" l="l"/>
                <a:pathLst>
                  <a:path h="2152185" w="3472874">
                    <a:moveTo>
                      <a:pt x="3348414" y="2152185"/>
                    </a:moveTo>
                    <a:lnTo>
                      <a:pt x="124460" y="2152185"/>
                    </a:lnTo>
                    <a:cubicBezTo>
                      <a:pt x="55880" y="2152185"/>
                      <a:pt x="0" y="2096305"/>
                      <a:pt x="0" y="2027725"/>
                    </a:cubicBezTo>
                    <a:lnTo>
                      <a:pt x="0" y="124460"/>
                    </a:lnTo>
                    <a:cubicBezTo>
                      <a:pt x="0" y="55880"/>
                      <a:pt x="55880" y="0"/>
                      <a:pt x="124460" y="0"/>
                    </a:cubicBezTo>
                    <a:lnTo>
                      <a:pt x="3348414" y="0"/>
                    </a:lnTo>
                    <a:cubicBezTo>
                      <a:pt x="3416994" y="0"/>
                      <a:pt x="3472874" y="55880"/>
                      <a:pt x="3472874" y="124460"/>
                    </a:cubicBezTo>
                    <a:lnTo>
                      <a:pt x="3472874" y="2027725"/>
                    </a:lnTo>
                    <a:cubicBezTo>
                      <a:pt x="3472874" y="2096305"/>
                      <a:pt x="3416994" y="2152185"/>
                      <a:pt x="3348414" y="2152185"/>
                    </a:cubicBezTo>
                    <a:close/>
                  </a:path>
                </a:pathLst>
              </a:custGeom>
              <a:solidFill>
                <a:srgbClr val="EFEFEF"/>
              </a:solidFill>
            </p:spPr>
          </p:sp>
        </p:grpSp>
        <p:sp>
          <p:nvSpPr>
            <p:cNvPr name="Freeform 13" id="13"/>
            <p:cNvSpPr/>
            <p:nvPr/>
          </p:nvSpPr>
          <p:spPr>
            <a:xfrm flipH="false" flipV="false" rot="0">
              <a:off x="197351" y="357371"/>
              <a:ext cx="531535" cy="568107"/>
            </a:xfrm>
            <a:custGeom>
              <a:avLst/>
              <a:gdLst/>
              <a:ahLst/>
              <a:cxnLst/>
              <a:rect r="r" b="b" t="t" l="l"/>
              <a:pathLst>
                <a:path h="568107" w="531535">
                  <a:moveTo>
                    <a:pt x="0" y="0"/>
                  </a:moveTo>
                  <a:lnTo>
                    <a:pt x="531535" y="0"/>
                  </a:lnTo>
                  <a:lnTo>
                    <a:pt x="531535" y="568108"/>
                  </a:lnTo>
                  <a:lnTo>
                    <a:pt x="0" y="568108"/>
                  </a:lnTo>
                  <a:lnTo>
                    <a:pt x="0" y="0"/>
                  </a:lnTo>
                  <a:close/>
                </a:path>
              </a:pathLst>
            </a:custGeom>
            <a:blipFill>
              <a:blip r:embed="rId7"/>
              <a:stretch>
                <a:fillRect l="0" t="0" r="0" b="0"/>
              </a:stretch>
            </a:blipFill>
          </p:spPr>
        </p:sp>
        <p:sp>
          <p:nvSpPr>
            <p:cNvPr name="Freeform 14" id="14"/>
            <p:cNvSpPr/>
            <p:nvPr/>
          </p:nvSpPr>
          <p:spPr>
            <a:xfrm flipH="false" flipV="false" rot="2700000">
              <a:off x="172147" y="1373409"/>
              <a:ext cx="581943" cy="581943"/>
            </a:xfrm>
            <a:custGeom>
              <a:avLst/>
              <a:gdLst/>
              <a:ahLst/>
              <a:cxnLst/>
              <a:rect r="r" b="b" t="t" l="l"/>
              <a:pathLst>
                <a:path h="581943" w="581943">
                  <a:moveTo>
                    <a:pt x="0" y="0"/>
                  </a:moveTo>
                  <a:lnTo>
                    <a:pt x="581943" y="0"/>
                  </a:lnTo>
                  <a:lnTo>
                    <a:pt x="581943" y="581944"/>
                  </a:lnTo>
                  <a:lnTo>
                    <a:pt x="0" y="5819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985987" y="2353587"/>
              <a:ext cx="3779738" cy="460631"/>
            </a:xfrm>
            <a:prstGeom prst="rect">
              <a:avLst/>
            </a:prstGeom>
          </p:spPr>
          <p:txBody>
            <a:bodyPr anchor="t" rtlCol="false" tIns="0" lIns="0" bIns="0" rIns="0">
              <a:spAutoFit/>
            </a:bodyPr>
            <a:lstStyle/>
            <a:p>
              <a:pPr>
                <a:lnSpc>
                  <a:spcPts val="1492"/>
                </a:lnSpc>
              </a:pPr>
              <a:r>
                <a:rPr lang="en-US" sz="994">
                  <a:solidFill>
                    <a:srgbClr val="000000"/>
                  </a:solidFill>
                  <a:latin typeface="Neue Machina Light"/>
                </a:rPr>
                <a:t>Kindly delete this note after editing</a:t>
              </a:r>
            </a:p>
            <a:p>
              <a:pPr>
                <a:lnSpc>
                  <a:spcPts val="1492"/>
                </a:lnSpc>
                <a:spcBef>
                  <a:spcPct val="0"/>
                </a:spcBef>
              </a:pPr>
              <a:r>
                <a:rPr lang="en-US" sz="994">
                  <a:solidFill>
                    <a:srgbClr val="000000"/>
                  </a:solidFill>
                  <a:latin typeface="Neue Machina Light"/>
                </a:rPr>
                <a:t>this page.  Thank you!</a:t>
              </a:r>
            </a:p>
          </p:txBody>
        </p:sp>
        <p:sp>
          <p:nvSpPr>
            <p:cNvPr name="TextBox 16" id="16"/>
            <p:cNvSpPr txBox="true"/>
            <p:nvPr/>
          </p:nvSpPr>
          <p:spPr>
            <a:xfrm rot="0">
              <a:off x="985987" y="248915"/>
              <a:ext cx="3785212" cy="1906843"/>
            </a:xfrm>
            <a:prstGeom prst="rect">
              <a:avLst/>
            </a:prstGeom>
          </p:spPr>
          <p:txBody>
            <a:bodyPr anchor="t" rtlCol="false" tIns="0" lIns="0" bIns="0" rIns="0">
              <a:spAutoFit/>
            </a:bodyPr>
            <a:lstStyle/>
            <a:p>
              <a:pPr>
                <a:lnSpc>
                  <a:spcPts val="1492"/>
                </a:lnSpc>
              </a:pPr>
              <a:r>
                <a:rPr lang="en-US" sz="994">
                  <a:solidFill>
                    <a:srgbClr val="404040"/>
                  </a:solidFill>
                  <a:latin typeface="Neue Machina Light"/>
                </a:rPr>
                <a:t>Tip: Use links to go to a different page inside your presentation. Links work best for pages like this one!</a:t>
              </a:r>
            </a:p>
            <a:p>
              <a:pPr>
                <a:lnSpc>
                  <a:spcPts val="1492"/>
                </a:lnSpc>
              </a:pPr>
            </a:p>
            <a:p>
              <a:pPr>
                <a:lnSpc>
                  <a:spcPts val="1492"/>
                </a:lnSpc>
              </a:pPr>
              <a:r>
                <a:rPr lang="en-US" sz="994">
                  <a:solidFill>
                    <a:srgbClr val="404040"/>
                  </a:solidFill>
                  <a:latin typeface="Neue Machina Light"/>
                </a:rPr>
                <a:t>How: Highlight text, click on the link symbol on the toolbar, and select the page in your presentation that you want</a:t>
              </a:r>
            </a:p>
            <a:p>
              <a:pPr algn="l" marL="0" indent="0" lvl="0">
                <a:lnSpc>
                  <a:spcPts val="1492"/>
                </a:lnSpc>
                <a:spcBef>
                  <a:spcPct val="0"/>
                </a:spcBef>
              </a:pPr>
              <a:r>
                <a:rPr lang="en-US" sz="994">
                  <a:solidFill>
                    <a:srgbClr val="404040"/>
                  </a:solidFill>
                  <a:latin typeface="Neue Machina Light"/>
                </a:rPr>
                <a:t>to connect.</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50933" y="1244938"/>
            <a:ext cx="3177797" cy="2730919"/>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246596" y="1396611"/>
            <a:ext cx="2786470" cy="2427572"/>
            <a:chOff x="0" y="0"/>
            <a:chExt cx="6350000" cy="5532120"/>
          </a:xfrm>
        </p:grpSpPr>
        <p:sp>
          <p:nvSpPr>
            <p:cNvPr name="Freeform 6" id="6"/>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7" id="7"/>
          <p:cNvGrpSpPr/>
          <p:nvPr/>
        </p:nvGrpSpPr>
        <p:grpSpPr>
          <a:xfrm rot="0">
            <a:off x="9390747" y="1528747"/>
            <a:ext cx="2498167" cy="2163300"/>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80631" t="-127151" r="-343193" b="-253708"/>
              </a:stretch>
            </a:blipFill>
          </p:spPr>
        </p:sp>
      </p:grpSp>
      <p:grpSp>
        <p:nvGrpSpPr>
          <p:cNvPr name="Group 9" id="9"/>
          <p:cNvGrpSpPr/>
          <p:nvPr/>
        </p:nvGrpSpPr>
        <p:grpSpPr>
          <a:xfrm rot="0">
            <a:off x="9050933" y="5397838"/>
            <a:ext cx="3177797" cy="2730919"/>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246596" y="5549511"/>
            <a:ext cx="2786470" cy="2427572"/>
            <a:chOff x="0" y="0"/>
            <a:chExt cx="6350000" cy="5532120"/>
          </a:xfrm>
        </p:grpSpPr>
        <p:sp>
          <p:nvSpPr>
            <p:cNvPr name="Freeform 13" id="13"/>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14" id="14"/>
          <p:cNvGrpSpPr/>
          <p:nvPr/>
        </p:nvGrpSpPr>
        <p:grpSpPr>
          <a:xfrm rot="0">
            <a:off x="9390747" y="5681647"/>
            <a:ext cx="2498167" cy="2163300"/>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30284" t="-110579" r="-473224" b="-331702"/>
              </a:stretch>
            </a:blipFill>
          </p:spPr>
        </p:sp>
      </p:grpSp>
      <p:grpSp>
        <p:nvGrpSpPr>
          <p:cNvPr name="Group 16" id="16"/>
          <p:cNvGrpSpPr/>
          <p:nvPr/>
        </p:nvGrpSpPr>
        <p:grpSpPr>
          <a:xfrm rot="0">
            <a:off x="13228854" y="1244938"/>
            <a:ext cx="3177797" cy="2730919"/>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18" id="1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424518" y="1396611"/>
            <a:ext cx="2786470" cy="2427572"/>
            <a:chOff x="0" y="0"/>
            <a:chExt cx="6350000" cy="5532120"/>
          </a:xfrm>
        </p:grpSpPr>
        <p:sp>
          <p:nvSpPr>
            <p:cNvPr name="Freeform 20" id="20"/>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21" id="21"/>
          <p:cNvGrpSpPr/>
          <p:nvPr/>
        </p:nvGrpSpPr>
        <p:grpSpPr>
          <a:xfrm rot="0">
            <a:off x="13568669" y="1528747"/>
            <a:ext cx="2498167" cy="2163300"/>
            <a:chOff x="0" y="0"/>
            <a:chExt cx="4282440" cy="3708400"/>
          </a:xfrm>
        </p:grpSpPr>
        <p:sp>
          <p:nvSpPr>
            <p:cNvPr name="Freeform 22" id="2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210396" t="-57586" r="-180108" b="-220034"/>
              </a:stretch>
            </a:blipFill>
          </p:spPr>
        </p:sp>
      </p:grpSp>
      <p:grpSp>
        <p:nvGrpSpPr>
          <p:cNvPr name="Group 23" id="23"/>
          <p:cNvGrpSpPr/>
          <p:nvPr/>
        </p:nvGrpSpPr>
        <p:grpSpPr>
          <a:xfrm rot="0">
            <a:off x="13228854" y="5397838"/>
            <a:ext cx="3177797" cy="2730919"/>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8B6FF"/>
            </a:solidFill>
          </p:spPr>
        </p:sp>
        <p:sp>
          <p:nvSpPr>
            <p:cNvPr name="TextBox 25" id="2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3424518" y="5549511"/>
            <a:ext cx="2786470" cy="2427572"/>
            <a:chOff x="0" y="0"/>
            <a:chExt cx="6350000" cy="5532120"/>
          </a:xfrm>
        </p:grpSpPr>
        <p:sp>
          <p:nvSpPr>
            <p:cNvPr name="Freeform 27" id="27"/>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grpSp>
        <p:nvGrpSpPr>
          <p:cNvPr name="Group 28" id="28"/>
          <p:cNvGrpSpPr/>
          <p:nvPr/>
        </p:nvGrpSpPr>
        <p:grpSpPr>
          <a:xfrm rot="0">
            <a:off x="13568669" y="5681647"/>
            <a:ext cx="2498167" cy="2163300"/>
            <a:chOff x="0" y="0"/>
            <a:chExt cx="4282440" cy="3708400"/>
          </a:xfrm>
        </p:grpSpPr>
        <p:sp>
          <p:nvSpPr>
            <p:cNvPr name="Freeform 29" id="2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79492" t="-86693" r="-59147" b="-228504"/>
              </a:stretch>
            </a:blipFill>
          </p:spPr>
        </p:sp>
      </p:grpSp>
      <p:grpSp>
        <p:nvGrpSpPr>
          <p:cNvPr name="Group 30" id="30"/>
          <p:cNvGrpSpPr/>
          <p:nvPr/>
        </p:nvGrpSpPr>
        <p:grpSpPr>
          <a:xfrm rot="-10800000">
            <a:off x="1034954" y="1028700"/>
            <a:ext cx="7209218" cy="4942481"/>
            <a:chOff x="0" y="0"/>
            <a:chExt cx="6350000" cy="4353420"/>
          </a:xfrm>
        </p:grpSpPr>
        <p:sp>
          <p:nvSpPr>
            <p:cNvPr name="Freeform 31" id="31"/>
            <p:cNvSpPr/>
            <p:nvPr/>
          </p:nvSpPr>
          <p:spPr>
            <a:xfrm flipH="false" flipV="false" rot="0">
              <a:off x="0" y="82550"/>
              <a:ext cx="6350000" cy="4269601"/>
            </a:xfrm>
            <a:custGeom>
              <a:avLst/>
              <a:gdLst/>
              <a:ahLst/>
              <a:cxnLst/>
              <a:rect r="r" b="b" t="t" l="l"/>
              <a:pathLst>
                <a:path h="4269601" w="6350000">
                  <a:moveTo>
                    <a:pt x="5877560" y="149860"/>
                  </a:moveTo>
                  <a:cubicBezTo>
                    <a:pt x="5786120" y="208280"/>
                    <a:pt x="5713730" y="255270"/>
                    <a:pt x="5556250" y="255270"/>
                  </a:cubicBezTo>
                  <a:cubicBezTo>
                    <a:pt x="5398770" y="255270"/>
                    <a:pt x="5326380" y="209550"/>
                    <a:pt x="5234940" y="149860"/>
                  </a:cubicBezTo>
                  <a:cubicBezTo>
                    <a:pt x="5130800" y="82550"/>
                    <a:pt x="5001260" y="0"/>
                    <a:pt x="4762500" y="0"/>
                  </a:cubicBezTo>
                  <a:cubicBezTo>
                    <a:pt x="4523740" y="0"/>
                    <a:pt x="4394200" y="82550"/>
                    <a:pt x="4290060" y="148590"/>
                  </a:cubicBezTo>
                  <a:cubicBezTo>
                    <a:pt x="4198620" y="207010"/>
                    <a:pt x="4126230" y="254000"/>
                    <a:pt x="3968750" y="254000"/>
                  </a:cubicBezTo>
                  <a:cubicBezTo>
                    <a:pt x="3811270" y="254000"/>
                    <a:pt x="3738880" y="208280"/>
                    <a:pt x="3647440" y="148590"/>
                  </a:cubicBezTo>
                  <a:cubicBezTo>
                    <a:pt x="3543300" y="82550"/>
                    <a:pt x="3413760" y="0"/>
                    <a:pt x="3175000" y="0"/>
                  </a:cubicBezTo>
                  <a:cubicBezTo>
                    <a:pt x="2936240" y="0"/>
                    <a:pt x="2806700" y="82550"/>
                    <a:pt x="2702560" y="148590"/>
                  </a:cubicBezTo>
                  <a:cubicBezTo>
                    <a:pt x="2611120" y="207010"/>
                    <a:pt x="2538730" y="254000"/>
                    <a:pt x="2381250" y="254000"/>
                  </a:cubicBezTo>
                  <a:cubicBezTo>
                    <a:pt x="2223770" y="254000"/>
                    <a:pt x="2151380" y="208280"/>
                    <a:pt x="2059940" y="148590"/>
                  </a:cubicBezTo>
                  <a:cubicBezTo>
                    <a:pt x="1955800" y="82550"/>
                    <a:pt x="1826260" y="0"/>
                    <a:pt x="1587500" y="0"/>
                  </a:cubicBezTo>
                  <a:cubicBezTo>
                    <a:pt x="1348740" y="0"/>
                    <a:pt x="1219200" y="82550"/>
                    <a:pt x="1115060" y="148590"/>
                  </a:cubicBezTo>
                  <a:cubicBezTo>
                    <a:pt x="1023620" y="207010"/>
                    <a:pt x="951230" y="254000"/>
                    <a:pt x="793750" y="254000"/>
                  </a:cubicBezTo>
                  <a:cubicBezTo>
                    <a:pt x="636270" y="254000"/>
                    <a:pt x="563880" y="208280"/>
                    <a:pt x="472440" y="148590"/>
                  </a:cubicBezTo>
                  <a:cubicBezTo>
                    <a:pt x="368300" y="82550"/>
                    <a:pt x="238760" y="0"/>
                    <a:pt x="0" y="0"/>
                  </a:cubicBezTo>
                  <a:lnTo>
                    <a:pt x="0" y="4269601"/>
                  </a:lnTo>
                  <a:lnTo>
                    <a:pt x="6350000" y="4269601"/>
                  </a:lnTo>
                  <a:lnTo>
                    <a:pt x="6350000" y="0"/>
                  </a:lnTo>
                  <a:cubicBezTo>
                    <a:pt x="6111240" y="0"/>
                    <a:pt x="5981700" y="82550"/>
                    <a:pt x="5877560" y="149860"/>
                  </a:cubicBezTo>
                  <a:close/>
                </a:path>
              </a:pathLst>
            </a:custGeom>
            <a:solidFill>
              <a:srgbClr val="38B6FF"/>
            </a:solidFill>
          </p:spPr>
        </p:sp>
      </p:grpSp>
      <p:sp>
        <p:nvSpPr>
          <p:cNvPr name="TextBox 32" id="32"/>
          <p:cNvSpPr txBox="true"/>
          <p:nvPr/>
        </p:nvSpPr>
        <p:spPr>
          <a:xfrm rot="0">
            <a:off x="13383372" y="3979104"/>
            <a:ext cx="2868761" cy="523838"/>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Montserrat Classic Bold"/>
              </a:rPr>
              <a:t>Chiaki Sato</a:t>
            </a:r>
          </a:p>
        </p:txBody>
      </p:sp>
      <p:sp>
        <p:nvSpPr>
          <p:cNvPr name="TextBox 33" id="33"/>
          <p:cNvSpPr txBox="true"/>
          <p:nvPr/>
        </p:nvSpPr>
        <p:spPr>
          <a:xfrm rot="0">
            <a:off x="13527523" y="4539987"/>
            <a:ext cx="2580459" cy="3491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Classic"/>
              </a:rPr>
              <a:t>Job Title</a:t>
            </a:r>
          </a:p>
        </p:txBody>
      </p:sp>
      <p:sp>
        <p:nvSpPr>
          <p:cNvPr name="Freeform 34" id="34"/>
          <p:cNvSpPr/>
          <p:nvPr/>
        </p:nvSpPr>
        <p:spPr>
          <a:xfrm flipH="false" flipV="false" rot="-1039447">
            <a:off x="16879310" y="2880993"/>
            <a:ext cx="10714577" cy="10714577"/>
          </a:xfrm>
          <a:custGeom>
            <a:avLst/>
            <a:gdLst/>
            <a:ahLst/>
            <a:cxnLst/>
            <a:rect r="r" b="b" t="t" l="l"/>
            <a:pathLst>
              <a:path h="10714577" w="10714577">
                <a:moveTo>
                  <a:pt x="0" y="0"/>
                </a:moveTo>
                <a:lnTo>
                  <a:pt x="10714577" y="0"/>
                </a:lnTo>
                <a:lnTo>
                  <a:pt x="10714577" y="10714577"/>
                </a:lnTo>
                <a:lnTo>
                  <a:pt x="0" y="10714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5" id="35"/>
          <p:cNvGrpSpPr/>
          <p:nvPr/>
        </p:nvGrpSpPr>
        <p:grpSpPr>
          <a:xfrm rot="-5400000">
            <a:off x="3688278" y="4702406"/>
            <a:ext cx="1896316" cy="7215472"/>
            <a:chOff x="0" y="0"/>
            <a:chExt cx="1243904" cy="4733047"/>
          </a:xfrm>
        </p:grpSpPr>
        <p:sp>
          <p:nvSpPr>
            <p:cNvPr name="Freeform 36" id="36"/>
            <p:cNvSpPr/>
            <p:nvPr/>
          </p:nvSpPr>
          <p:spPr>
            <a:xfrm flipH="false" flipV="false" rot="0">
              <a:off x="0" y="0"/>
              <a:ext cx="1243904" cy="4733047"/>
            </a:xfrm>
            <a:custGeom>
              <a:avLst/>
              <a:gdLst/>
              <a:ahLst/>
              <a:cxnLst/>
              <a:rect r="r" b="b" t="t" l="l"/>
              <a:pathLst>
                <a:path h="4733047" w="1243904">
                  <a:moveTo>
                    <a:pt x="1080074" y="0"/>
                  </a:moveTo>
                  <a:lnTo>
                    <a:pt x="0" y="0"/>
                  </a:lnTo>
                  <a:lnTo>
                    <a:pt x="0" y="4733047"/>
                  </a:lnTo>
                  <a:lnTo>
                    <a:pt x="76200" y="4733047"/>
                  </a:lnTo>
                  <a:lnTo>
                    <a:pt x="76200" y="76200"/>
                  </a:lnTo>
                  <a:lnTo>
                    <a:pt x="1243904" y="76200"/>
                  </a:lnTo>
                  <a:lnTo>
                    <a:pt x="1243904" y="0"/>
                  </a:lnTo>
                  <a:close/>
                </a:path>
              </a:pathLst>
            </a:custGeom>
            <a:solidFill>
              <a:srgbClr val="38B6FF"/>
            </a:solidFill>
          </p:spPr>
        </p:sp>
      </p:grpSp>
      <p:sp>
        <p:nvSpPr>
          <p:cNvPr name="TextBox 37" id="37"/>
          <p:cNvSpPr txBox="true"/>
          <p:nvPr/>
        </p:nvSpPr>
        <p:spPr>
          <a:xfrm rot="0">
            <a:off x="1484352" y="1263261"/>
            <a:ext cx="6033056" cy="1193800"/>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Montserrat Classic Bold"/>
              </a:rPr>
              <a:t>OUR TEAM</a:t>
            </a:r>
          </a:p>
        </p:txBody>
      </p:sp>
      <p:sp>
        <p:nvSpPr>
          <p:cNvPr name="TextBox 38" id="38"/>
          <p:cNvSpPr txBox="true"/>
          <p:nvPr/>
        </p:nvSpPr>
        <p:spPr>
          <a:xfrm rot="0">
            <a:off x="1484352" y="2766365"/>
            <a:ext cx="6366431" cy="2174689"/>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Montserrat Classic"/>
              </a:rPr>
              <a:t>Lorem ipsum dolor sit amet, consectetur adipiscing elit, sed do eiusmod tempor incididunt ut labore et dolore magna aliqua. Ut enim ad minim veniam</a:t>
            </a:r>
          </a:p>
        </p:txBody>
      </p:sp>
      <p:sp>
        <p:nvSpPr>
          <p:cNvPr name="TextBox 39" id="39"/>
          <p:cNvSpPr txBox="true"/>
          <p:nvPr/>
        </p:nvSpPr>
        <p:spPr>
          <a:xfrm rot="0">
            <a:off x="9205451" y="3979104"/>
            <a:ext cx="2868761" cy="523838"/>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Montserrat Classic Bold"/>
              </a:rPr>
              <a:t>Ndemi Otieno</a:t>
            </a:r>
          </a:p>
        </p:txBody>
      </p:sp>
      <p:sp>
        <p:nvSpPr>
          <p:cNvPr name="TextBox 40" id="40"/>
          <p:cNvSpPr txBox="true"/>
          <p:nvPr/>
        </p:nvSpPr>
        <p:spPr>
          <a:xfrm rot="0">
            <a:off x="9349602" y="4539987"/>
            <a:ext cx="2580459" cy="3491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Classic"/>
              </a:rPr>
              <a:t>Job Title</a:t>
            </a:r>
          </a:p>
        </p:txBody>
      </p:sp>
      <p:sp>
        <p:nvSpPr>
          <p:cNvPr name="TextBox 41" id="41"/>
          <p:cNvSpPr txBox="true"/>
          <p:nvPr/>
        </p:nvSpPr>
        <p:spPr>
          <a:xfrm rot="0">
            <a:off x="9205451" y="8132004"/>
            <a:ext cx="2868761" cy="523838"/>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Montserrat Classic Bold"/>
              </a:rPr>
              <a:t>Chidi Eze</a:t>
            </a:r>
          </a:p>
        </p:txBody>
      </p:sp>
      <p:sp>
        <p:nvSpPr>
          <p:cNvPr name="TextBox 42" id="42"/>
          <p:cNvSpPr txBox="true"/>
          <p:nvPr/>
        </p:nvSpPr>
        <p:spPr>
          <a:xfrm rot="0">
            <a:off x="9349602" y="8692887"/>
            <a:ext cx="2580459" cy="3491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Classic"/>
              </a:rPr>
              <a:t>Job Title</a:t>
            </a:r>
          </a:p>
        </p:txBody>
      </p:sp>
      <p:sp>
        <p:nvSpPr>
          <p:cNvPr name="TextBox 43" id="43"/>
          <p:cNvSpPr txBox="true"/>
          <p:nvPr/>
        </p:nvSpPr>
        <p:spPr>
          <a:xfrm rot="0">
            <a:off x="13383372" y="8132004"/>
            <a:ext cx="2868761" cy="523838"/>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Montserrat Classic Bold"/>
              </a:rPr>
              <a:t>Yael Amari</a:t>
            </a:r>
          </a:p>
        </p:txBody>
      </p:sp>
      <p:sp>
        <p:nvSpPr>
          <p:cNvPr name="TextBox 44" id="44"/>
          <p:cNvSpPr txBox="true"/>
          <p:nvPr/>
        </p:nvSpPr>
        <p:spPr>
          <a:xfrm rot="0">
            <a:off x="13527523" y="8692887"/>
            <a:ext cx="2580459" cy="3491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Classic"/>
              </a:rPr>
              <a:t>Job Title</a:t>
            </a:r>
          </a:p>
        </p:txBody>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749068" y="2420954"/>
            <a:ext cx="7057256" cy="5445092"/>
            <a:chOff x="0" y="0"/>
            <a:chExt cx="9409674" cy="7260123"/>
          </a:xfrm>
        </p:grpSpPr>
        <p:pic>
          <p:nvPicPr>
            <p:cNvPr name="Picture 3" id="3"/>
            <p:cNvPicPr>
              <a:picLocks noChangeAspect="true"/>
            </p:cNvPicPr>
            <p:nvPr/>
          </p:nvPicPr>
          <p:blipFill>
            <a:blip r:embed="rId2"/>
            <a:srcRect l="6824" t="0" r="6824" b="0"/>
            <a:stretch>
              <a:fillRect/>
            </a:stretch>
          </p:blipFill>
          <p:spPr>
            <a:xfrm flipH="false" flipV="false">
              <a:off x="0" y="0"/>
              <a:ext cx="9409674" cy="7260123"/>
            </a:xfrm>
            <a:prstGeom prst="rect">
              <a:avLst/>
            </a:prstGeom>
          </p:spPr>
        </p:pic>
      </p:grpSp>
      <p:grpSp>
        <p:nvGrpSpPr>
          <p:cNvPr name="Group 4" id="4"/>
          <p:cNvGrpSpPr/>
          <p:nvPr/>
        </p:nvGrpSpPr>
        <p:grpSpPr>
          <a:xfrm rot="0">
            <a:off x="1028700" y="3188049"/>
            <a:ext cx="8115300" cy="3910903"/>
            <a:chOff x="0" y="0"/>
            <a:chExt cx="10820400" cy="5214537"/>
          </a:xfrm>
        </p:grpSpPr>
        <p:sp>
          <p:nvSpPr>
            <p:cNvPr name="TextBox 5" id="5"/>
            <p:cNvSpPr txBox="true"/>
            <p:nvPr/>
          </p:nvSpPr>
          <p:spPr>
            <a:xfrm rot="0">
              <a:off x="0" y="-190500"/>
              <a:ext cx="10820400" cy="3746500"/>
            </a:xfrm>
            <a:prstGeom prst="rect">
              <a:avLst/>
            </a:prstGeom>
          </p:spPr>
          <p:txBody>
            <a:bodyPr anchor="t" rtlCol="false" tIns="0" lIns="0" bIns="0" rIns="0">
              <a:spAutoFit/>
            </a:bodyPr>
            <a:lstStyle/>
            <a:p>
              <a:pPr algn="l" marL="0" indent="0" lvl="0">
                <a:lnSpc>
                  <a:spcPts val="10560"/>
                </a:lnSpc>
                <a:spcBef>
                  <a:spcPct val="0"/>
                </a:spcBef>
              </a:pPr>
              <a:r>
                <a:rPr lang="en-US" sz="8800" u="none">
                  <a:solidFill>
                    <a:srgbClr val="EFEFEF"/>
                  </a:solidFill>
                  <a:latin typeface="Mero Thai"/>
                </a:rPr>
                <a:t>Write your</a:t>
              </a:r>
            </a:p>
            <a:p>
              <a:pPr algn="l" marL="0" indent="0" lvl="0">
                <a:lnSpc>
                  <a:spcPts val="10560"/>
                </a:lnSpc>
                <a:spcBef>
                  <a:spcPct val="0"/>
                </a:spcBef>
              </a:pPr>
              <a:r>
                <a:rPr lang="en-US" sz="8800" u="none">
                  <a:solidFill>
                    <a:srgbClr val="EFEFEF"/>
                  </a:solidFill>
                  <a:latin typeface="Mero Thai"/>
                </a:rPr>
                <a:t>topic or idea</a:t>
              </a:r>
            </a:p>
          </p:txBody>
        </p:sp>
        <p:sp>
          <p:nvSpPr>
            <p:cNvPr name="TextBox 6" id="6"/>
            <p:cNvSpPr txBox="true"/>
            <p:nvPr/>
          </p:nvSpPr>
          <p:spPr>
            <a:xfrm rot="0">
              <a:off x="0" y="3839762"/>
              <a:ext cx="10820400" cy="1374775"/>
            </a:xfrm>
            <a:prstGeom prst="rect">
              <a:avLst/>
            </a:prstGeom>
          </p:spPr>
          <p:txBody>
            <a:bodyPr anchor="t" rtlCol="false" tIns="0" lIns="0" bIns="0" rIns="0">
              <a:spAutoFit/>
            </a:bodyPr>
            <a:lstStyle/>
            <a:p>
              <a:pPr>
                <a:lnSpc>
                  <a:spcPts val="4200"/>
                </a:lnSpc>
              </a:pPr>
              <a:r>
                <a:rPr lang="en-US" sz="3000">
                  <a:solidFill>
                    <a:srgbClr val="EFEFEF"/>
                  </a:solidFill>
                  <a:latin typeface="Neue Machina Light"/>
                </a:rPr>
                <a:t>Briefly elaborate on what you</a:t>
              </a:r>
            </a:p>
            <a:p>
              <a:pPr algn="l" marL="0" indent="0" lvl="0">
                <a:lnSpc>
                  <a:spcPts val="4199"/>
                </a:lnSpc>
                <a:spcBef>
                  <a:spcPct val="0"/>
                </a:spcBef>
              </a:pPr>
              <a:r>
                <a:rPr lang="en-US" sz="2999">
                  <a:solidFill>
                    <a:srgbClr val="EFEFEF"/>
                  </a:solidFill>
                  <a:latin typeface="Neue Machina Light"/>
                </a:rPr>
                <a:t>want to discuss. </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0018" r="-9534" b="-29901"/>
            </a:stretch>
          </a:blipFill>
        </p:spPr>
      </p:sp>
      <p:grpSp>
        <p:nvGrpSpPr>
          <p:cNvPr name="Group 3" id="3"/>
          <p:cNvGrpSpPr/>
          <p:nvPr/>
        </p:nvGrpSpPr>
        <p:grpSpPr>
          <a:xfrm rot="0">
            <a:off x="3900221" y="3444273"/>
            <a:ext cx="10487558" cy="3398454"/>
            <a:chOff x="0" y="0"/>
            <a:chExt cx="13983410" cy="4531272"/>
          </a:xfrm>
        </p:grpSpPr>
        <p:sp>
          <p:nvSpPr>
            <p:cNvPr name="TextBox 4" id="4"/>
            <p:cNvSpPr txBox="true"/>
            <p:nvPr/>
          </p:nvSpPr>
          <p:spPr>
            <a:xfrm rot="0">
              <a:off x="0" y="-209550"/>
              <a:ext cx="13983410" cy="3765550"/>
            </a:xfrm>
            <a:prstGeom prst="rect">
              <a:avLst/>
            </a:prstGeom>
          </p:spPr>
          <p:txBody>
            <a:bodyPr anchor="t" rtlCol="false" tIns="0" lIns="0" bIns="0" rIns="0">
              <a:spAutoFit/>
            </a:bodyPr>
            <a:lstStyle/>
            <a:p>
              <a:pPr marL="0" indent="0" lvl="0">
                <a:lnSpc>
                  <a:spcPts val="10559"/>
                </a:lnSpc>
                <a:spcBef>
                  <a:spcPct val="0"/>
                </a:spcBef>
              </a:pPr>
              <a:r>
                <a:rPr lang="en-US" sz="8799" u="none">
                  <a:solidFill>
                    <a:srgbClr val="EFEFEF"/>
                  </a:solidFill>
                  <a:latin typeface="Mero Thai"/>
                </a:rPr>
                <a:t>Add a</a:t>
              </a:r>
            </a:p>
            <a:p>
              <a:pPr marL="0" indent="0" lvl="0">
                <a:lnSpc>
                  <a:spcPts val="10560"/>
                </a:lnSpc>
                <a:spcBef>
                  <a:spcPct val="0"/>
                </a:spcBef>
              </a:pPr>
              <a:r>
                <a:rPr lang="en-US" sz="8800" u="none">
                  <a:solidFill>
                    <a:srgbClr val="EFEFEF"/>
                  </a:solidFill>
                  <a:latin typeface="Mero Thai"/>
                </a:rPr>
                <a:t>section header</a:t>
              </a:r>
            </a:p>
          </p:txBody>
        </p:sp>
        <p:sp>
          <p:nvSpPr>
            <p:cNvPr name="TextBox 5" id="5"/>
            <p:cNvSpPr txBox="true"/>
            <p:nvPr/>
          </p:nvSpPr>
          <p:spPr>
            <a:xfrm rot="0">
              <a:off x="261472" y="3877222"/>
              <a:ext cx="6391566" cy="654050"/>
            </a:xfrm>
            <a:prstGeom prst="rect">
              <a:avLst/>
            </a:prstGeom>
          </p:spPr>
          <p:txBody>
            <a:bodyPr anchor="t" rtlCol="false" tIns="0" lIns="0" bIns="0" rIns="0">
              <a:spAutoFit/>
            </a:bodyPr>
            <a:lstStyle/>
            <a:p>
              <a:pPr algn="l">
                <a:lnSpc>
                  <a:spcPts val="4199"/>
                </a:lnSpc>
              </a:pPr>
              <a:r>
                <a:rPr lang="en-US" sz="2999" u="sng">
                  <a:solidFill>
                    <a:srgbClr val="000000"/>
                  </a:solidFill>
                  <a:latin typeface="Neue Machina Light"/>
                  <a:hlinkClick r:id="rId3" action="ppaction://hlinksldjump"/>
                </a:rPr>
                <a:t>Go Back to Agenda Page</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876300"/>
            <a:ext cx="3562350" cy="4533900"/>
          </a:xfrm>
          <a:prstGeom prst="rect">
            <a:avLst/>
          </a:prstGeom>
        </p:spPr>
        <p:txBody>
          <a:bodyPr anchor="t" rtlCol="false" tIns="0" lIns="0" bIns="0" rIns="0">
            <a:spAutoFit/>
          </a:bodyPr>
          <a:lstStyle/>
          <a:p>
            <a:pPr marL="0" indent="0" lvl="0">
              <a:lnSpc>
                <a:spcPts val="8640"/>
              </a:lnSpc>
              <a:spcBef>
                <a:spcPct val="0"/>
              </a:spcBef>
            </a:pPr>
            <a:r>
              <a:rPr lang="en-US" sz="7200" u="none">
                <a:solidFill>
                  <a:srgbClr val="EFEFEF"/>
                </a:solidFill>
                <a:latin typeface="Mero Thai"/>
              </a:rPr>
              <a:t>Write your topic</a:t>
            </a:r>
          </a:p>
          <a:p>
            <a:pPr marL="0" indent="0" lvl="0">
              <a:lnSpc>
                <a:spcPts val="8640"/>
              </a:lnSpc>
              <a:spcBef>
                <a:spcPct val="0"/>
              </a:spcBef>
            </a:pPr>
            <a:r>
              <a:rPr lang="en-US" sz="7200" u="none">
                <a:solidFill>
                  <a:srgbClr val="EFEFEF"/>
                </a:solidFill>
                <a:latin typeface="Mero Thai"/>
              </a:rPr>
              <a:t>or idea</a:t>
            </a:r>
          </a:p>
        </p:txBody>
      </p:sp>
      <p:grpSp>
        <p:nvGrpSpPr>
          <p:cNvPr name="Group 3" id="3"/>
          <p:cNvGrpSpPr/>
          <p:nvPr/>
        </p:nvGrpSpPr>
        <p:grpSpPr>
          <a:xfrm rot="0">
            <a:off x="13547640" y="0"/>
            <a:ext cx="3711660" cy="6790222"/>
            <a:chOff x="0" y="0"/>
            <a:chExt cx="4948880" cy="9053630"/>
          </a:xfrm>
        </p:grpSpPr>
        <p:pic>
          <p:nvPicPr>
            <p:cNvPr name="Picture 4" id="4"/>
            <p:cNvPicPr>
              <a:picLocks noChangeAspect="true"/>
            </p:cNvPicPr>
            <p:nvPr/>
          </p:nvPicPr>
          <p:blipFill>
            <a:blip r:embed="rId2"/>
            <a:srcRect l="9003" t="0" r="9003" b="0"/>
            <a:stretch>
              <a:fillRect/>
            </a:stretch>
          </p:blipFill>
          <p:spPr>
            <a:xfrm flipH="false" flipV="false">
              <a:off x="0" y="0"/>
              <a:ext cx="4948880" cy="9053630"/>
            </a:xfrm>
            <a:prstGeom prst="rect">
              <a:avLst/>
            </a:prstGeom>
          </p:spPr>
        </p:pic>
      </p:grpSp>
      <p:grpSp>
        <p:nvGrpSpPr>
          <p:cNvPr name="Group 5" id="5"/>
          <p:cNvGrpSpPr/>
          <p:nvPr/>
        </p:nvGrpSpPr>
        <p:grpSpPr>
          <a:xfrm rot="0">
            <a:off x="9489990" y="0"/>
            <a:ext cx="3711660" cy="6790222"/>
            <a:chOff x="0" y="0"/>
            <a:chExt cx="4948880" cy="9053630"/>
          </a:xfrm>
        </p:grpSpPr>
        <p:pic>
          <p:nvPicPr>
            <p:cNvPr name="Picture 6" id="6"/>
            <p:cNvPicPr>
              <a:picLocks noChangeAspect="true"/>
            </p:cNvPicPr>
            <p:nvPr/>
          </p:nvPicPr>
          <p:blipFill>
            <a:blip r:embed="rId3"/>
            <a:srcRect l="9003" t="0" r="9003" b="0"/>
            <a:stretch>
              <a:fillRect/>
            </a:stretch>
          </p:blipFill>
          <p:spPr>
            <a:xfrm flipH="false" flipV="false">
              <a:off x="0" y="0"/>
              <a:ext cx="4948880" cy="9053630"/>
            </a:xfrm>
            <a:prstGeom prst="rect">
              <a:avLst/>
            </a:prstGeom>
          </p:spPr>
        </p:pic>
      </p:grpSp>
      <p:grpSp>
        <p:nvGrpSpPr>
          <p:cNvPr name="Group 7" id="7"/>
          <p:cNvGrpSpPr/>
          <p:nvPr/>
        </p:nvGrpSpPr>
        <p:grpSpPr>
          <a:xfrm rot="0">
            <a:off x="5432340" y="0"/>
            <a:ext cx="3711660" cy="6790222"/>
            <a:chOff x="0" y="0"/>
            <a:chExt cx="4948880" cy="9053630"/>
          </a:xfrm>
        </p:grpSpPr>
        <p:pic>
          <p:nvPicPr>
            <p:cNvPr name="Picture 8" id="8"/>
            <p:cNvPicPr>
              <a:picLocks noChangeAspect="true"/>
            </p:cNvPicPr>
            <p:nvPr/>
          </p:nvPicPr>
          <p:blipFill>
            <a:blip r:embed="rId4"/>
            <a:srcRect l="9003" t="0" r="9003" b="0"/>
            <a:stretch>
              <a:fillRect/>
            </a:stretch>
          </p:blipFill>
          <p:spPr>
            <a:xfrm flipH="false" flipV="false">
              <a:off x="0" y="0"/>
              <a:ext cx="4948880" cy="9053630"/>
            </a:xfrm>
            <a:prstGeom prst="rect">
              <a:avLst/>
            </a:prstGeom>
          </p:spPr>
        </p:pic>
      </p:grpSp>
      <p:grpSp>
        <p:nvGrpSpPr>
          <p:cNvPr name="Group 9" id="9"/>
          <p:cNvGrpSpPr/>
          <p:nvPr/>
        </p:nvGrpSpPr>
        <p:grpSpPr>
          <a:xfrm rot="0">
            <a:off x="13547640" y="7473259"/>
            <a:ext cx="3711660" cy="1509488"/>
            <a:chOff x="0" y="0"/>
            <a:chExt cx="4948880" cy="2012650"/>
          </a:xfrm>
        </p:grpSpPr>
        <p:sp>
          <p:nvSpPr>
            <p:cNvPr name="TextBox 10" id="10"/>
            <p:cNvSpPr txBox="true"/>
            <p:nvPr/>
          </p:nvSpPr>
          <p:spPr>
            <a:xfrm rot="0">
              <a:off x="0" y="-66675"/>
              <a:ext cx="4948880" cy="714375"/>
            </a:xfrm>
            <a:prstGeom prst="rect">
              <a:avLst/>
            </a:prstGeom>
          </p:spPr>
          <p:txBody>
            <a:bodyPr anchor="t" rtlCol="false" tIns="0" lIns="0" bIns="0" rIns="0">
              <a:spAutoFit/>
            </a:bodyPr>
            <a:lstStyle/>
            <a:p>
              <a:pPr algn="ctr" marL="0" indent="0" lvl="0">
                <a:lnSpc>
                  <a:spcPts val="3840"/>
                </a:lnSpc>
                <a:spcBef>
                  <a:spcPct val="0"/>
                </a:spcBef>
              </a:pPr>
              <a:r>
                <a:rPr lang="en-US" sz="3200" u="none">
                  <a:solidFill>
                    <a:srgbClr val="EFEFEF"/>
                  </a:solidFill>
                  <a:latin typeface="Mero Thai"/>
                </a:rPr>
                <a:t>Add a main point</a:t>
              </a:r>
            </a:p>
          </p:txBody>
        </p:sp>
        <p:sp>
          <p:nvSpPr>
            <p:cNvPr name="TextBox 11" id="11"/>
            <p:cNvSpPr txBox="true"/>
            <p:nvPr/>
          </p:nvSpPr>
          <p:spPr>
            <a:xfrm rot="0">
              <a:off x="0" y="1007657"/>
              <a:ext cx="4948880" cy="1004993"/>
            </a:xfrm>
            <a:prstGeom prst="rect">
              <a:avLst/>
            </a:prstGeom>
          </p:spPr>
          <p:txBody>
            <a:bodyPr anchor="t" rtlCol="false" tIns="0" lIns="0" bIns="0" rIns="0">
              <a:spAutoFit/>
            </a:bodyPr>
            <a:lstStyle/>
            <a:p>
              <a:pPr algn="ctr" marL="0" indent="0" lvl="0">
                <a:lnSpc>
                  <a:spcPts val="3080"/>
                </a:lnSpc>
                <a:spcBef>
                  <a:spcPct val="0"/>
                </a:spcBef>
              </a:pPr>
              <a:r>
                <a:rPr lang="en-US" sz="2200" u="none">
                  <a:solidFill>
                    <a:srgbClr val="EFEFEF"/>
                  </a:solidFill>
                  <a:latin typeface="Neue Machina Light"/>
                </a:rPr>
                <a:t>Briefly elaborate on what you want to discuss. </a:t>
              </a:r>
            </a:p>
          </p:txBody>
        </p:sp>
      </p:grpSp>
      <p:grpSp>
        <p:nvGrpSpPr>
          <p:cNvPr name="Group 12" id="12"/>
          <p:cNvGrpSpPr/>
          <p:nvPr/>
        </p:nvGrpSpPr>
        <p:grpSpPr>
          <a:xfrm rot="0">
            <a:off x="9489990" y="7469831"/>
            <a:ext cx="3711660" cy="1509488"/>
            <a:chOff x="0" y="0"/>
            <a:chExt cx="4948880" cy="2012650"/>
          </a:xfrm>
        </p:grpSpPr>
        <p:sp>
          <p:nvSpPr>
            <p:cNvPr name="TextBox 13" id="13"/>
            <p:cNvSpPr txBox="true"/>
            <p:nvPr/>
          </p:nvSpPr>
          <p:spPr>
            <a:xfrm rot="0">
              <a:off x="0" y="-66675"/>
              <a:ext cx="4948880" cy="714375"/>
            </a:xfrm>
            <a:prstGeom prst="rect">
              <a:avLst/>
            </a:prstGeom>
          </p:spPr>
          <p:txBody>
            <a:bodyPr anchor="t" rtlCol="false" tIns="0" lIns="0" bIns="0" rIns="0">
              <a:spAutoFit/>
            </a:bodyPr>
            <a:lstStyle/>
            <a:p>
              <a:pPr algn="ctr" marL="0" indent="0" lvl="0">
                <a:lnSpc>
                  <a:spcPts val="3840"/>
                </a:lnSpc>
                <a:spcBef>
                  <a:spcPct val="0"/>
                </a:spcBef>
              </a:pPr>
              <a:r>
                <a:rPr lang="en-US" sz="3200" u="none">
                  <a:solidFill>
                    <a:srgbClr val="EFEFEF"/>
                  </a:solidFill>
                  <a:latin typeface="Mero Thai"/>
                </a:rPr>
                <a:t>Add a main point</a:t>
              </a:r>
            </a:p>
          </p:txBody>
        </p:sp>
        <p:sp>
          <p:nvSpPr>
            <p:cNvPr name="TextBox 14" id="14"/>
            <p:cNvSpPr txBox="true"/>
            <p:nvPr/>
          </p:nvSpPr>
          <p:spPr>
            <a:xfrm rot="0">
              <a:off x="0" y="1007657"/>
              <a:ext cx="4948880" cy="1004993"/>
            </a:xfrm>
            <a:prstGeom prst="rect">
              <a:avLst/>
            </a:prstGeom>
          </p:spPr>
          <p:txBody>
            <a:bodyPr anchor="t" rtlCol="false" tIns="0" lIns="0" bIns="0" rIns="0">
              <a:spAutoFit/>
            </a:bodyPr>
            <a:lstStyle/>
            <a:p>
              <a:pPr algn="ctr" marL="0" indent="0" lvl="0">
                <a:lnSpc>
                  <a:spcPts val="3080"/>
                </a:lnSpc>
                <a:spcBef>
                  <a:spcPct val="0"/>
                </a:spcBef>
              </a:pPr>
              <a:r>
                <a:rPr lang="en-US" sz="2200" u="none">
                  <a:solidFill>
                    <a:srgbClr val="EFEFEF"/>
                  </a:solidFill>
                  <a:latin typeface="Neue Machina Light"/>
                </a:rPr>
                <a:t>Briefly elaborate on what you want to discuss. </a:t>
              </a:r>
            </a:p>
          </p:txBody>
        </p:sp>
      </p:grpSp>
      <p:grpSp>
        <p:nvGrpSpPr>
          <p:cNvPr name="Group 15" id="15"/>
          <p:cNvGrpSpPr/>
          <p:nvPr/>
        </p:nvGrpSpPr>
        <p:grpSpPr>
          <a:xfrm rot="0">
            <a:off x="5432340" y="7473259"/>
            <a:ext cx="3711660" cy="1509488"/>
            <a:chOff x="0" y="0"/>
            <a:chExt cx="4948880" cy="2012650"/>
          </a:xfrm>
        </p:grpSpPr>
        <p:sp>
          <p:nvSpPr>
            <p:cNvPr name="TextBox 16" id="16"/>
            <p:cNvSpPr txBox="true"/>
            <p:nvPr/>
          </p:nvSpPr>
          <p:spPr>
            <a:xfrm rot="0">
              <a:off x="0" y="-66675"/>
              <a:ext cx="4948880" cy="714375"/>
            </a:xfrm>
            <a:prstGeom prst="rect">
              <a:avLst/>
            </a:prstGeom>
          </p:spPr>
          <p:txBody>
            <a:bodyPr anchor="t" rtlCol="false" tIns="0" lIns="0" bIns="0" rIns="0">
              <a:spAutoFit/>
            </a:bodyPr>
            <a:lstStyle/>
            <a:p>
              <a:pPr algn="ctr" marL="0" indent="0" lvl="0">
                <a:lnSpc>
                  <a:spcPts val="3840"/>
                </a:lnSpc>
                <a:spcBef>
                  <a:spcPct val="0"/>
                </a:spcBef>
              </a:pPr>
              <a:r>
                <a:rPr lang="en-US" sz="3200" u="none">
                  <a:solidFill>
                    <a:srgbClr val="EFEFEF"/>
                  </a:solidFill>
                  <a:latin typeface="Mero Thai"/>
                </a:rPr>
                <a:t>Add a main point</a:t>
              </a:r>
            </a:p>
          </p:txBody>
        </p:sp>
        <p:sp>
          <p:nvSpPr>
            <p:cNvPr name="TextBox 17" id="17"/>
            <p:cNvSpPr txBox="true"/>
            <p:nvPr/>
          </p:nvSpPr>
          <p:spPr>
            <a:xfrm rot="0">
              <a:off x="0" y="1007657"/>
              <a:ext cx="4948880" cy="1004993"/>
            </a:xfrm>
            <a:prstGeom prst="rect">
              <a:avLst/>
            </a:prstGeom>
          </p:spPr>
          <p:txBody>
            <a:bodyPr anchor="t" rtlCol="false" tIns="0" lIns="0" bIns="0" rIns="0">
              <a:spAutoFit/>
            </a:bodyPr>
            <a:lstStyle/>
            <a:p>
              <a:pPr algn="ctr" marL="0" indent="0" lvl="0">
                <a:lnSpc>
                  <a:spcPts val="3080"/>
                </a:lnSpc>
                <a:spcBef>
                  <a:spcPct val="0"/>
                </a:spcBef>
              </a:pPr>
              <a:r>
                <a:rPr lang="en-US" sz="2200" u="none">
                  <a:solidFill>
                    <a:srgbClr val="EFEFEF"/>
                  </a:solidFill>
                  <a:latin typeface="Neue Machina Light"/>
                </a:rPr>
                <a:t>Briefly elaborate on what you want to discuss. </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8415069" y="770702"/>
            <a:ext cx="8738045" cy="8745595"/>
          </a:xfrm>
          <a:prstGeom prst="rect">
            <a:avLst/>
          </a:prstGeom>
        </p:spPr>
      </p:pic>
      <p:grpSp>
        <p:nvGrpSpPr>
          <p:cNvPr name="Group 3" id="3"/>
          <p:cNvGrpSpPr/>
          <p:nvPr/>
        </p:nvGrpSpPr>
        <p:grpSpPr>
          <a:xfrm rot="0">
            <a:off x="1240919" y="2473674"/>
            <a:ext cx="7086600" cy="5339653"/>
            <a:chOff x="0" y="0"/>
            <a:chExt cx="9448800" cy="7119537"/>
          </a:xfrm>
        </p:grpSpPr>
        <p:sp>
          <p:nvSpPr>
            <p:cNvPr name="TextBox 4" id="4"/>
            <p:cNvSpPr txBox="true"/>
            <p:nvPr/>
          </p:nvSpPr>
          <p:spPr>
            <a:xfrm rot="0">
              <a:off x="0" y="-209550"/>
              <a:ext cx="9448800" cy="5543550"/>
            </a:xfrm>
            <a:prstGeom prst="rect">
              <a:avLst/>
            </a:prstGeom>
          </p:spPr>
          <p:txBody>
            <a:bodyPr anchor="t" rtlCol="false" tIns="0" lIns="0" bIns="0" rIns="0">
              <a:spAutoFit/>
            </a:bodyPr>
            <a:lstStyle/>
            <a:p>
              <a:pPr algn="l" marL="0" indent="0" lvl="0">
                <a:lnSpc>
                  <a:spcPts val="10559"/>
                </a:lnSpc>
                <a:spcBef>
                  <a:spcPct val="0"/>
                </a:spcBef>
              </a:pPr>
              <a:r>
                <a:rPr lang="en-US" sz="8799" u="none">
                  <a:solidFill>
                    <a:srgbClr val="EFEFEF"/>
                  </a:solidFill>
                  <a:latin typeface="Mero Thai"/>
                </a:rPr>
                <a:t>Write</a:t>
              </a:r>
            </a:p>
            <a:p>
              <a:pPr algn="l" marL="0" indent="0" lvl="0">
                <a:lnSpc>
                  <a:spcPts val="10560"/>
                </a:lnSpc>
                <a:spcBef>
                  <a:spcPct val="0"/>
                </a:spcBef>
              </a:pPr>
              <a:r>
                <a:rPr lang="en-US" sz="8800" u="none">
                  <a:solidFill>
                    <a:srgbClr val="EFEFEF"/>
                  </a:solidFill>
                  <a:latin typeface="Mero Thai"/>
                </a:rPr>
                <a:t>your topic or idea</a:t>
              </a:r>
            </a:p>
          </p:txBody>
        </p:sp>
        <p:sp>
          <p:nvSpPr>
            <p:cNvPr name="TextBox 5" id="5"/>
            <p:cNvSpPr txBox="true"/>
            <p:nvPr/>
          </p:nvSpPr>
          <p:spPr>
            <a:xfrm rot="0">
              <a:off x="0" y="5744762"/>
              <a:ext cx="9448800" cy="1374775"/>
            </a:xfrm>
            <a:prstGeom prst="rect">
              <a:avLst/>
            </a:prstGeom>
          </p:spPr>
          <p:txBody>
            <a:bodyPr anchor="t" rtlCol="false" tIns="0" lIns="0" bIns="0" rIns="0">
              <a:spAutoFit/>
            </a:bodyPr>
            <a:lstStyle/>
            <a:p>
              <a:pPr>
                <a:lnSpc>
                  <a:spcPts val="4200"/>
                </a:lnSpc>
              </a:pPr>
              <a:r>
                <a:rPr lang="en-US" sz="3000">
                  <a:solidFill>
                    <a:srgbClr val="EFEFEF"/>
                  </a:solidFill>
                  <a:latin typeface="Neue Machina Light"/>
                </a:rPr>
                <a:t>Briefly elaborate on what</a:t>
              </a:r>
            </a:p>
            <a:p>
              <a:pPr algn="l" marL="0" indent="0" lvl="0">
                <a:lnSpc>
                  <a:spcPts val="4199"/>
                </a:lnSpc>
                <a:spcBef>
                  <a:spcPct val="0"/>
                </a:spcBef>
              </a:pPr>
              <a:r>
                <a:rPr lang="en-US" sz="2999">
                  <a:solidFill>
                    <a:srgbClr val="EFEFEF"/>
                  </a:solidFill>
                  <a:latin typeface="Neue Machina Light"/>
                </a:rPr>
                <a:t>you want to discuss.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DAF7J5RUe18</dc:identifier>
  <dcterms:modified xsi:type="dcterms:W3CDTF">2011-08-01T06:04:30Z</dcterms:modified>
  <cp:revision>1</cp:revision>
  <dc:title>演示文稿（根据你的文档创建）</dc:title>
</cp:coreProperties>
</file>